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9" r:id="rId5"/>
    <p:sldId id="271" r:id="rId6"/>
    <p:sldId id="260" r:id="rId7"/>
    <p:sldId id="274" r:id="rId8"/>
    <p:sldId id="2912" r:id="rId9"/>
    <p:sldId id="268" r:id="rId10"/>
    <p:sldId id="262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6F3"/>
    <a:srgbClr val="EDF1F9"/>
    <a:srgbClr val="DDF0F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97" y="58"/>
      </p:cViewPr>
      <p:guideLst>
        <p:guide orient="horz" pos="2114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D4EEC-A3D9-4208-A771-F51FC411A9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19188-D7B5-4A1A-8C96-A84A2368535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图片 390"/>
          <p:cNvPicPr>
            <a:picLocks noChangeAspect="1"/>
          </p:cNvPicPr>
          <p:nvPr userDrawn="1"/>
        </p:nvPicPr>
        <p:blipFill>
          <a:blip r:embed="rId2"/>
          <a:srcRect l="37964" t="15978" b="4214"/>
          <a:stretch>
            <a:fillRect/>
          </a:stretch>
        </p:blipFill>
        <p:spPr>
          <a:xfrm>
            <a:off x="-1387" y="15525"/>
            <a:ext cx="5748874" cy="6826950"/>
          </a:xfrm>
          <a:custGeom>
            <a:avLst/>
            <a:gdLst>
              <a:gd name="connsiteX0" fmla="*/ 0 w 5748874"/>
              <a:gd name="connsiteY0" fmla="*/ 0 h 6826950"/>
              <a:gd name="connsiteX1" fmla="*/ 5748874 w 5748874"/>
              <a:gd name="connsiteY1" fmla="*/ 0 h 6826950"/>
              <a:gd name="connsiteX2" fmla="*/ 5748874 w 5748874"/>
              <a:gd name="connsiteY2" fmla="*/ 6826950 h 6826950"/>
              <a:gd name="connsiteX3" fmla="*/ 0 w 5748874"/>
              <a:gd name="connsiteY3" fmla="*/ 6826950 h 68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8874" h="6826950">
                <a:moveTo>
                  <a:pt x="0" y="0"/>
                </a:moveTo>
                <a:lnTo>
                  <a:pt x="5748874" y="0"/>
                </a:lnTo>
                <a:lnTo>
                  <a:pt x="5748874" y="6826950"/>
                </a:lnTo>
                <a:lnTo>
                  <a:pt x="0" y="6826950"/>
                </a:lnTo>
                <a:close/>
              </a:path>
            </a:pathLst>
          </a:custGeom>
        </p:spPr>
      </p:pic>
      <p:grpSp>
        <p:nvGrpSpPr>
          <p:cNvPr id="425" name="组合 424"/>
          <p:cNvGrpSpPr/>
          <p:nvPr userDrawn="1"/>
        </p:nvGrpSpPr>
        <p:grpSpPr>
          <a:xfrm>
            <a:off x="7849514" y="1691575"/>
            <a:ext cx="2742850" cy="2737998"/>
            <a:chOff x="8061682" y="1583682"/>
            <a:chExt cx="2742850" cy="2737998"/>
          </a:xfrm>
        </p:grpSpPr>
        <p:sp>
          <p:nvSpPr>
            <p:cNvPr id="345" name="加号 344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加号 345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加号 346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加号 347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加号 348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加号 349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加号 350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加号 351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加号 352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加号 353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加号 354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加号 355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加号 356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加号 357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加号 358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加号 359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加号 360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加号 361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加号 362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加号 363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" name="组合 261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182" name="加号 181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加号 182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加号 183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加号 184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加号 185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加号 186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加号 187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加号 188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加号 189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加号 190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加号 191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加号 192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加号 193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加号 194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加号 195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加号 196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加号 197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加号 198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加号 199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加号 200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加号 201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加号 202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加号 203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加号 204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加号 205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加号 206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加号 207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加号 208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加号 209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加号 210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加号 211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加号 212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加号 213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加号 214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加号 215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加号 216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加号 217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加号 218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加号 219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加号 220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加号 221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加号 222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加号 223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加号 224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加号 225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加号 226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加号 227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加号 228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加号 229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加号 230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加号 231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加号 232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加号 233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加号 234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加号 235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加号 236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加号 237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加号 238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加号 239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加号 240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加号 241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加号 242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加号 243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加号 244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加号 245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加号 246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加号 247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加号 248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加号 249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加号 250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加号 251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加号 252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加号 253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加号 254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加号 255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加号 256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加号 257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加号 258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加号 259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加号 260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6" name="任意多边形: 形状 265"/>
          <p:cNvSpPr/>
          <p:nvPr userDrawn="1"/>
        </p:nvSpPr>
        <p:spPr>
          <a:xfrm rot="6878894">
            <a:off x="5455578" y="840699"/>
            <a:ext cx="9105502" cy="6321367"/>
          </a:xfrm>
          <a:custGeom>
            <a:avLst/>
            <a:gdLst>
              <a:gd name="connsiteX0" fmla="*/ 103400 w 9105502"/>
              <a:gd name="connsiteY0" fmla="*/ 3072495 h 6321367"/>
              <a:gd name="connsiteX1" fmla="*/ 0 w 9105502"/>
              <a:gd name="connsiteY1" fmla="*/ 2847152 h 6321367"/>
              <a:gd name="connsiteX2" fmla="*/ 6204915 w 9105502"/>
              <a:gd name="connsiteY2" fmla="*/ 0 h 6321367"/>
              <a:gd name="connsiteX3" fmla="*/ 9105502 w 9105502"/>
              <a:gd name="connsiteY3" fmla="*/ 6321367 h 6321367"/>
              <a:gd name="connsiteX4" fmla="*/ 9037882 w 9105502"/>
              <a:gd name="connsiteY4" fmla="*/ 6297176 h 6321367"/>
              <a:gd name="connsiteX5" fmla="*/ 5589147 w 9105502"/>
              <a:gd name="connsiteY5" fmla="*/ 3186306 h 6321367"/>
              <a:gd name="connsiteX6" fmla="*/ 987650 w 9105502"/>
              <a:gd name="connsiteY6" fmla="*/ 4012217 h 6321367"/>
              <a:gd name="connsiteX7" fmla="*/ 144252 w 9105502"/>
              <a:gd name="connsiteY7" fmla="*/ 3126758 h 63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05502" h="6321367">
                <a:moveTo>
                  <a:pt x="103400" y="3072495"/>
                </a:moveTo>
                <a:lnTo>
                  <a:pt x="0" y="2847152"/>
                </a:lnTo>
                <a:lnTo>
                  <a:pt x="6204915" y="0"/>
                </a:lnTo>
                <a:lnTo>
                  <a:pt x="9105502" y="6321367"/>
                </a:lnTo>
                <a:lnTo>
                  <a:pt x="9037882" y="6297176"/>
                </a:lnTo>
                <a:cubicBezTo>
                  <a:pt x="8141040" y="5903217"/>
                  <a:pt x="6751504" y="3481889"/>
                  <a:pt x="5589147" y="3186306"/>
                </a:cubicBezTo>
                <a:cubicBezTo>
                  <a:pt x="4158554" y="2822514"/>
                  <a:pt x="2074114" y="4808630"/>
                  <a:pt x="987650" y="4012217"/>
                </a:cubicBezTo>
                <a:cubicBezTo>
                  <a:pt x="749986" y="3838001"/>
                  <a:pt x="450688" y="3523346"/>
                  <a:pt x="144252" y="3126758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8" name="任意多边形: 形状 267"/>
          <p:cNvSpPr/>
          <p:nvPr userDrawn="1"/>
        </p:nvSpPr>
        <p:spPr>
          <a:xfrm>
            <a:off x="5893471" y="3602235"/>
            <a:ext cx="6298529" cy="3218925"/>
          </a:xfrm>
          <a:custGeom>
            <a:avLst/>
            <a:gdLst>
              <a:gd name="connsiteX0" fmla="*/ 1645082 w 6298529"/>
              <a:gd name="connsiteY0" fmla="*/ 150 h 3218925"/>
              <a:gd name="connsiteX1" fmla="*/ 3845378 w 6298529"/>
              <a:gd name="connsiteY1" fmla="*/ 958309 h 3218925"/>
              <a:gd name="connsiteX2" fmla="*/ 5828796 w 6298529"/>
              <a:gd name="connsiteY2" fmla="*/ 1575459 h 3218925"/>
              <a:gd name="connsiteX3" fmla="*/ 6298529 w 6298529"/>
              <a:gd name="connsiteY3" fmla="*/ 1617924 h 3218925"/>
              <a:gd name="connsiteX4" fmla="*/ 6298529 w 6298529"/>
              <a:gd name="connsiteY4" fmla="*/ 3218925 h 3218925"/>
              <a:gd name="connsiteX5" fmla="*/ 114292 w 6298529"/>
              <a:gd name="connsiteY5" fmla="*/ 3218925 h 3218925"/>
              <a:gd name="connsiteX6" fmla="*/ 113790 w 6298529"/>
              <a:gd name="connsiteY6" fmla="*/ 3216911 h 3218925"/>
              <a:gd name="connsiteX7" fmla="*/ 388208 w 6298529"/>
              <a:gd name="connsiteY7" fmla="*/ 668871 h 3218925"/>
              <a:gd name="connsiteX8" fmla="*/ 1645082 w 6298529"/>
              <a:gd name="connsiteY8" fmla="*/ 150 h 321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8529" h="3218925">
                <a:moveTo>
                  <a:pt x="1645082" y="150"/>
                </a:moveTo>
                <a:cubicBezTo>
                  <a:pt x="2418591" y="10298"/>
                  <a:pt x="3255452" y="533973"/>
                  <a:pt x="3845378" y="958309"/>
                </a:cubicBezTo>
                <a:cubicBezTo>
                  <a:pt x="4365202" y="1332220"/>
                  <a:pt x="5053225" y="1488999"/>
                  <a:pt x="5828796" y="1575459"/>
                </a:cubicBezTo>
                <a:lnTo>
                  <a:pt x="6298529" y="1617924"/>
                </a:lnTo>
                <a:lnTo>
                  <a:pt x="6298529" y="3218925"/>
                </a:lnTo>
                <a:lnTo>
                  <a:pt x="114292" y="3218925"/>
                </a:lnTo>
                <a:lnTo>
                  <a:pt x="113790" y="3216911"/>
                </a:lnTo>
                <a:cubicBezTo>
                  <a:pt x="-96080" y="2215251"/>
                  <a:pt x="-21841" y="1247573"/>
                  <a:pt x="388208" y="668871"/>
                </a:cubicBezTo>
                <a:cubicBezTo>
                  <a:pt x="739678" y="172842"/>
                  <a:pt x="1180977" y="-5940"/>
                  <a:pt x="1645082" y="1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4000">
                <a:schemeClr val="accent3">
                  <a:alpha val="29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4" name="任意多边形: 形状 263"/>
          <p:cNvSpPr/>
          <p:nvPr userDrawn="1"/>
        </p:nvSpPr>
        <p:spPr>
          <a:xfrm rot="17680500">
            <a:off x="9344833" y="-352484"/>
            <a:ext cx="3526166" cy="3577779"/>
          </a:xfrm>
          <a:custGeom>
            <a:avLst/>
            <a:gdLst>
              <a:gd name="connsiteX0" fmla="*/ 2540125 w 3526166"/>
              <a:gd name="connsiteY0" fmla="*/ 25640 h 3577779"/>
              <a:gd name="connsiteX1" fmla="*/ 3526166 w 3526166"/>
              <a:gd name="connsiteY1" fmla="*/ 2171911 h 3577779"/>
              <a:gd name="connsiteX2" fmla="*/ 466075 w 3526166"/>
              <a:gd name="connsiteY2" fmla="*/ 3577779 h 3577779"/>
              <a:gd name="connsiteX3" fmla="*/ 379180 w 3526166"/>
              <a:gd name="connsiteY3" fmla="*/ 3461575 h 3577779"/>
              <a:gd name="connsiteX4" fmla="*/ 0 w 3526166"/>
              <a:gd name="connsiteY4" fmla="*/ 2220226 h 3577779"/>
              <a:gd name="connsiteX5" fmla="*/ 2220226 w 3526166"/>
              <a:gd name="connsiteY5" fmla="*/ 0 h 3577779"/>
              <a:gd name="connsiteX6" fmla="*/ 2447231 w 3526166"/>
              <a:gd name="connsiteY6" fmla="*/ 11462 h 35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166" h="3577779">
                <a:moveTo>
                  <a:pt x="2540125" y="25640"/>
                </a:moveTo>
                <a:lnTo>
                  <a:pt x="3526166" y="2171911"/>
                </a:lnTo>
                <a:lnTo>
                  <a:pt x="466075" y="3577779"/>
                </a:lnTo>
                <a:lnTo>
                  <a:pt x="379180" y="3461575"/>
                </a:lnTo>
                <a:cubicBezTo>
                  <a:pt x="139785" y="3107225"/>
                  <a:pt x="0" y="2680050"/>
                  <a:pt x="0" y="2220226"/>
                </a:cubicBezTo>
                <a:cubicBezTo>
                  <a:pt x="0" y="994029"/>
                  <a:pt x="994029" y="0"/>
                  <a:pt x="2220226" y="0"/>
                </a:cubicBezTo>
                <a:cubicBezTo>
                  <a:pt x="2296863" y="0"/>
                  <a:pt x="2372593" y="3882"/>
                  <a:pt x="2447231" y="11462"/>
                </a:cubicBezTo>
                <a:close/>
              </a:path>
            </a:pathLst>
          </a:custGeom>
          <a:gradFill flip="none" rotWithShape="1">
            <a:gsLst>
              <a:gs pos="40000">
                <a:schemeClr val="accent3">
                  <a:alpha val="8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加号 14"/>
          <p:cNvSpPr/>
          <p:nvPr userDrawn="1"/>
        </p:nvSpPr>
        <p:spPr>
          <a:xfrm rot="2700000">
            <a:off x="7805581" y="1887073"/>
            <a:ext cx="592177" cy="592177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2" name="组合 121"/>
          <p:cNvGrpSpPr/>
          <p:nvPr userDrawn="1"/>
        </p:nvGrpSpPr>
        <p:grpSpPr>
          <a:xfrm>
            <a:off x="574515" y="2109070"/>
            <a:ext cx="7802136" cy="1197990"/>
            <a:chOff x="1631376" y="2273366"/>
            <a:chExt cx="7802136" cy="1197990"/>
          </a:xfrm>
        </p:grpSpPr>
        <p:sp>
          <p:nvSpPr>
            <p:cNvPr id="118" name="文本框 117"/>
            <p:cNvSpPr txBox="1"/>
            <p:nvPr userDrawn="1"/>
          </p:nvSpPr>
          <p:spPr>
            <a:xfrm>
              <a:off x="1631376" y="2363360"/>
              <a:ext cx="7802136" cy="1107996"/>
            </a:xfrm>
            <a:prstGeom prst="rect">
              <a:avLst/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r>
                <a:rPr lang="zh-CN" altLang="en-US" sz="6600">
                  <a:gradFill>
                    <a:gsLst>
                      <a:gs pos="32000">
                        <a:schemeClr val="accent4">
                          <a:alpha val="0"/>
                        </a:schemeClr>
                      </a:gs>
                      <a:gs pos="100000">
                        <a:schemeClr val="accent4">
                          <a:alpha val="9000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简洁风学习总结汇报</a:t>
              </a:r>
              <a:endParaRPr lang="zh-CN" altLang="en-US" sz="6600">
                <a:gradFill>
                  <a:gsLst>
                    <a:gs pos="32000">
                      <a:schemeClr val="accent4">
                        <a:alpha val="0"/>
                      </a:schemeClr>
                    </a:gs>
                    <a:gs pos="100000">
                      <a:schemeClr val="accent4">
                        <a:alpha val="90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17" name="文本框 116"/>
            <p:cNvSpPr txBox="1"/>
            <p:nvPr userDrawn="1"/>
          </p:nvSpPr>
          <p:spPr>
            <a:xfrm>
              <a:off x="1631376" y="2273366"/>
              <a:ext cx="780213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>
                  <a:solidFill>
                    <a:schemeClr val="bg1"/>
                  </a:solidFill>
                  <a:latin typeface="+mj-ea"/>
                  <a:ea typeface="+mj-ea"/>
                </a:rPr>
                <a:t>简洁风学习总结汇报</a:t>
              </a:r>
              <a:endParaRPr lang="zh-CN" altLang="en-US" sz="6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3" name="文本框 122"/>
          <p:cNvSpPr txBox="1"/>
          <p:nvPr userDrawn="1"/>
        </p:nvSpPr>
        <p:spPr>
          <a:xfrm>
            <a:off x="602515" y="323768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</a:rPr>
              <a:t>汇报人：小</a:t>
            </a:r>
            <a:r>
              <a:rPr lang="en-US" altLang="zh-CN">
                <a:solidFill>
                  <a:schemeClr val="bg1"/>
                </a:solidFill>
              </a:rPr>
              <a:t>R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25" name="直接连接符 124"/>
          <p:cNvCxnSpPr/>
          <p:nvPr userDrawn="1"/>
        </p:nvCxnSpPr>
        <p:spPr>
          <a:xfrm>
            <a:off x="707304" y="3669085"/>
            <a:ext cx="2075045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组合 130"/>
          <p:cNvGrpSpPr/>
          <p:nvPr userDrawn="1"/>
        </p:nvGrpSpPr>
        <p:grpSpPr>
          <a:xfrm>
            <a:off x="9712872" y="4887691"/>
            <a:ext cx="2075045" cy="1671800"/>
            <a:chOff x="9615665" y="5048544"/>
            <a:chExt cx="2075045" cy="1671800"/>
          </a:xfrm>
        </p:grpSpPr>
        <p:cxnSp>
          <p:nvCxnSpPr>
            <p:cNvPr id="126" name="直接连接符 125"/>
            <p:cNvCxnSpPr/>
            <p:nvPr userDrawn="1"/>
          </p:nvCxnSpPr>
          <p:spPr>
            <a:xfrm>
              <a:off x="9615665" y="6464821"/>
              <a:ext cx="2075045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 userDrawn="1"/>
          </p:nvCxnSpPr>
          <p:spPr>
            <a:xfrm flipH="1">
              <a:off x="11415187" y="5048544"/>
              <a:ext cx="0" cy="1671800"/>
            </a:xfrm>
            <a:prstGeom prst="line">
              <a:avLst/>
            </a:prstGeom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组合 138"/>
          <p:cNvGrpSpPr/>
          <p:nvPr userDrawn="1"/>
        </p:nvGrpSpPr>
        <p:grpSpPr>
          <a:xfrm>
            <a:off x="9295627" y="1431172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37" name="矩形: 圆角 136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: 圆角 137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 userDrawn="1"/>
        </p:nvGrpSpPr>
        <p:grpSpPr>
          <a:xfrm>
            <a:off x="2132482" y="3309504"/>
            <a:ext cx="333818" cy="225703"/>
            <a:chOff x="3951044" y="5044733"/>
            <a:chExt cx="333818" cy="225703"/>
          </a:xfrm>
        </p:grpSpPr>
        <p:sp>
          <p:nvSpPr>
            <p:cNvPr id="141" name="菱形 140"/>
            <p:cNvSpPr/>
            <p:nvPr userDrawn="1"/>
          </p:nvSpPr>
          <p:spPr>
            <a:xfrm>
              <a:off x="3951044" y="5044733"/>
              <a:ext cx="225703" cy="225703"/>
            </a:xfrm>
            <a:prstGeom prst="diamond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菱形 141"/>
            <p:cNvSpPr/>
            <p:nvPr userDrawn="1"/>
          </p:nvSpPr>
          <p:spPr>
            <a:xfrm>
              <a:off x="4059159" y="5044733"/>
              <a:ext cx="225703" cy="225703"/>
            </a:xfrm>
            <a:prstGeom prst="diamond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5" name="菱形 144"/>
          <p:cNvSpPr/>
          <p:nvPr userDrawn="1"/>
        </p:nvSpPr>
        <p:spPr>
          <a:xfrm>
            <a:off x="5757579" y="4326161"/>
            <a:ext cx="119895" cy="119895"/>
          </a:xfrm>
          <a:prstGeom prst="diamond">
            <a:avLst/>
          </a:prstGeom>
          <a:noFill/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7" name="组合 156"/>
          <p:cNvGrpSpPr/>
          <p:nvPr userDrawn="1"/>
        </p:nvGrpSpPr>
        <p:grpSpPr>
          <a:xfrm>
            <a:off x="4543932" y="5750508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58" name="矩形: 圆角 157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: 圆角 158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 userDrawn="1"/>
        </p:nvGrpSpPr>
        <p:grpSpPr>
          <a:xfrm>
            <a:off x="9113483" y="5807741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163" name="矩形: 圆角 162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: 圆角 163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菱形 165"/>
          <p:cNvSpPr/>
          <p:nvPr userDrawn="1"/>
        </p:nvSpPr>
        <p:spPr>
          <a:xfrm>
            <a:off x="11159469" y="4414661"/>
            <a:ext cx="112852" cy="112852"/>
          </a:xfrm>
          <a:prstGeom prst="diamond">
            <a:avLst/>
          </a:prstGeom>
          <a:noFill/>
          <a:ln w="190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菱形 167"/>
          <p:cNvSpPr/>
          <p:nvPr userDrawn="1"/>
        </p:nvSpPr>
        <p:spPr>
          <a:xfrm>
            <a:off x="6574763" y="701368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 userDrawn="1"/>
        </p:nvSpPr>
        <p:spPr>
          <a:xfrm>
            <a:off x="7668823" y="3132379"/>
            <a:ext cx="157732" cy="157732"/>
          </a:xfrm>
          <a:prstGeom prst="ellipse">
            <a:avLst/>
          </a:prstGeom>
          <a:gradFill>
            <a:gsLst>
              <a:gs pos="100000">
                <a:schemeClr val="accent3">
                  <a:alpha val="30000"/>
                </a:schemeClr>
              </a:gs>
              <a:gs pos="0">
                <a:schemeClr val="accent2"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 userDrawn="1"/>
        </p:nvSpPr>
        <p:spPr>
          <a:xfrm>
            <a:off x="3403301" y="4169414"/>
            <a:ext cx="247048" cy="247048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>
                  <a:alpha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 userDrawn="1"/>
        </p:nvSpPr>
        <p:spPr>
          <a:xfrm>
            <a:off x="2946888" y="6316426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 userDrawn="1"/>
        </p:nvSpPr>
        <p:spPr>
          <a:xfrm>
            <a:off x="7728847" y="-115930"/>
            <a:ext cx="247048" cy="247048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 userDrawn="1"/>
        </p:nvSpPr>
        <p:spPr>
          <a:xfrm>
            <a:off x="4260138" y="1639937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30000"/>
                </a:schemeClr>
              </a:gs>
              <a:gs pos="0">
                <a:schemeClr val="accent2"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 userDrawn="1"/>
        </p:nvSpPr>
        <p:spPr>
          <a:xfrm>
            <a:off x="647610" y="505921"/>
            <a:ext cx="886175" cy="886175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0" name="矩形: 圆角 629"/>
          <p:cNvSpPr/>
          <p:nvPr userDrawn="1"/>
        </p:nvSpPr>
        <p:spPr>
          <a:xfrm>
            <a:off x="707304" y="4523313"/>
            <a:ext cx="1810306" cy="33862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1" name="文本框 630"/>
          <p:cNvSpPr txBox="1"/>
          <p:nvPr userDrawn="1"/>
        </p:nvSpPr>
        <p:spPr>
          <a:xfrm>
            <a:off x="856481" y="4507961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</a:rPr>
              <a:t>20XX.XX.XX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" name="图表占位符 12"/>
          <p:cNvSpPr>
            <a:spLocks noGrp="1"/>
          </p:cNvSpPr>
          <p:nvPr>
            <p:ph type="chart" sz="quarter" idx="17"/>
          </p:nvPr>
        </p:nvSpPr>
        <p:spPr>
          <a:xfrm>
            <a:off x="6095999" y="1800225"/>
            <a:ext cx="5400675" cy="435755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占位符 12"/>
          <p:cNvSpPr>
            <a:spLocks noGrp="1"/>
          </p:cNvSpPr>
          <p:nvPr>
            <p:ph type="body" sz="quarter" idx="19"/>
          </p:nvPr>
        </p:nvSpPr>
        <p:spPr>
          <a:xfrm>
            <a:off x="695325" y="2704353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2" name="文本占位符 73"/>
          <p:cNvSpPr>
            <a:spLocks noGrp="1"/>
          </p:cNvSpPr>
          <p:nvPr>
            <p:ph type="body" sz="quarter" idx="25"/>
          </p:nvPr>
        </p:nvSpPr>
        <p:spPr>
          <a:xfrm>
            <a:off x="826331" y="1927384"/>
            <a:ext cx="2626771" cy="46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000" spc="120" baseline="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30000"/>
              </a:lnSpc>
            </a:pP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162"/>
          <p:cNvSpPr>
            <a:spLocks noGrp="1"/>
          </p:cNvSpPr>
          <p:nvPr>
            <p:ph type="body" sz="quarter" idx="10"/>
          </p:nvPr>
        </p:nvSpPr>
        <p:spPr>
          <a:xfrm>
            <a:off x="6794890" y="2906052"/>
            <a:ext cx="4828795" cy="99294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30000"/>
              </a:lnSpc>
              <a:buNone/>
              <a:defRPr sz="4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545631" y="3759346"/>
            <a:ext cx="2043112" cy="3013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62"/>
          <p:cNvSpPr>
            <a:spLocks noGrp="1"/>
          </p:cNvSpPr>
          <p:nvPr>
            <p:ph type="body" sz="quarter" idx="10"/>
          </p:nvPr>
        </p:nvSpPr>
        <p:spPr>
          <a:xfrm>
            <a:off x="6774180" y="1904373"/>
            <a:ext cx="4849505" cy="99652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30000"/>
              </a:lnSpc>
              <a:buNone/>
              <a:defRPr sz="4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545631" y="2755244"/>
            <a:ext cx="2043112" cy="3013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09749" y="1801813"/>
            <a:ext cx="4137025" cy="554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609749" y="2247821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09749" y="2776370"/>
            <a:ext cx="4137024" cy="10520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25" name="图片占位符 524"/>
          <p:cNvSpPr>
            <a:spLocks noGrp="1"/>
          </p:cNvSpPr>
          <p:nvPr>
            <p:ph type="pic" sz="quarter" idx="18"/>
          </p:nvPr>
        </p:nvSpPr>
        <p:spPr>
          <a:xfrm>
            <a:off x="7272556" y="1499185"/>
            <a:ext cx="3393638" cy="6520906"/>
          </a:xfrm>
          <a:prstGeom prst="roundRect">
            <a:avLst>
              <a:gd name="adj" fmla="val 8432"/>
            </a:avLst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/>
          </p:nvPr>
        </p:nvSpPr>
        <p:spPr>
          <a:xfrm>
            <a:off x="1239405" y="2843878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59" name="文本占位符 12"/>
          <p:cNvSpPr>
            <a:spLocks noGrp="1"/>
          </p:cNvSpPr>
          <p:nvPr>
            <p:ph type="body" sz="quarter" idx="18"/>
          </p:nvPr>
        </p:nvSpPr>
        <p:spPr>
          <a:xfrm>
            <a:off x="1239405" y="3286131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1" name="文本占位符 12"/>
          <p:cNvSpPr>
            <a:spLocks noGrp="1"/>
          </p:cNvSpPr>
          <p:nvPr>
            <p:ph type="body" sz="quarter" idx="19"/>
          </p:nvPr>
        </p:nvSpPr>
        <p:spPr>
          <a:xfrm>
            <a:off x="1239405" y="4410621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2" name="文本占位符 12"/>
          <p:cNvSpPr>
            <a:spLocks noGrp="1"/>
          </p:cNvSpPr>
          <p:nvPr>
            <p:ph type="body" sz="quarter" idx="20"/>
          </p:nvPr>
        </p:nvSpPr>
        <p:spPr>
          <a:xfrm>
            <a:off x="1239405" y="4860974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5" name="文本占位符 12"/>
          <p:cNvSpPr>
            <a:spLocks noGrp="1"/>
          </p:cNvSpPr>
          <p:nvPr>
            <p:ph type="body" sz="quarter" idx="21"/>
          </p:nvPr>
        </p:nvSpPr>
        <p:spPr>
          <a:xfrm>
            <a:off x="7571323" y="2843878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6" name="文本占位符 12"/>
          <p:cNvSpPr>
            <a:spLocks noGrp="1"/>
          </p:cNvSpPr>
          <p:nvPr>
            <p:ph type="body" sz="quarter" idx="22"/>
          </p:nvPr>
        </p:nvSpPr>
        <p:spPr>
          <a:xfrm>
            <a:off x="7571323" y="3286131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8" name="文本占位符 12"/>
          <p:cNvSpPr>
            <a:spLocks noGrp="1"/>
          </p:cNvSpPr>
          <p:nvPr>
            <p:ph type="body" sz="quarter" idx="23"/>
          </p:nvPr>
        </p:nvSpPr>
        <p:spPr>
          <a:xfrm>
            <a:off x="7571323" y="4410621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9" name="文本占位符 12"/>
          <p:cNvSpPr>
            <a:spLocks noGrp="1"/>
          </p:cNvSpPr>
          <p:nvPr>
            <p:ph type="body" sz="quarter" idx="24"/>
          </p:nvPr>
        </p:nvSpPr>
        <p:spPr>
          <a:xfrm>
            <a:off x="7571323" y="4860974"/>
            <a:ext cx="3770313" cy="4503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4" name="文本占位符 73"/>
          <p:cNvSpPr>
            <a:spLocks noGrp="1"/>
          </p:cNvSpPr>
          <p:nvPr>
            <p:ph type="body" sz="quarter" idx="25"/>
          </p:nvPr>
        </p:nvSpPr>
        <p:spPr>
          <a:xfrm>
            <a:off x="826331" y="1927384"/>
            <a:ext cx="2626771" cy="46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000" spc="120" baseline="0" smtClean="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30000"/>
              </a:lnSpc>
            </a:pPr>
            <a:endParaRPr lang="zh-CN" altLang="en-US"/>
          </a:p>
        </p:txBody>
      </p:sp>
      <p:sp>
        <p:nvSpPr>
          <p:cNvPr id="76" name="文本占位符 73"/>
          <p:cNvSpPr>
            <a:spLocks noGrp="1"/>
          </p:cNvSpPr>
          <p:nvPr>
            <p:ph type="body" sz="quarter" idx="26"/>
          </p:nvPr>
        </p:nvSpPr>
        <p:spPr>
          <a:xfrm>
            <a:off x="8851104" y="5823258"/>
            <a:ext cx="2626771" cy="46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z="2000" spc="120" baseline="0" smtClean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>
              <a:lnSpc>
                <a:spcPct val="130000"/>
              </a:lnSpc>
            </a:pP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7016011" y="540691"/>
            <a:ext cx="3358431" cy="52531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08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8331330" y="952072"/>
            <a:ext cx="2043112" cy="3823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15" name="文本占位符 28"/>
          <p:cNvSpPr>
            <a:spLocks noGrp="1"/>
          </p:cNvSpPr>
          <p:nvPr>
            <p:ph type="body" sz="quarter" idx="17"/>
          </p:nvPr>
        </p:nvSpPr>
        <p:spPr>
          <a:xfrm>
            <a:off x="2494785" y="3649315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6" name="文本占位符 32"/>
          <p:cNvSpPr>
            <a:spLocks noGrp="1"/>
          </p:cNvSpPr>
          <p:nvPr>
            <p:ph type="body" sz="quarter" idx="20"/>
          </p:nvPr>
        </p:nvSpPr>
        <p:spPr>
          <a:xfrm>
            <a:off x="2098522" y="4128062"/>
            <a:ext cx="3809909" cy="525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7" name="文本占位符 28"/>
          <p:cNvSpPr>
            <a:spLocks noGrp="1"/>
          </p:cNvSpPr>
          <p:nvPr>
            <p:ph type="body" sz="quarter" idx="21"/>
          </p:nvPr>
        </p:nvSpPr>
        <p:spPr>
          <a:xfrm>
            <a:off x="6911646" y="3649315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8" name="文本占位符 32"/>
          <p:cNvSpPr>
            <a:spLocks noGrp="1"/>
          </p:cNvSpPr>
          <p:nvPr>
            <p:ph type="body" sz="quarter" idx="22"/>
          </p:nvPr>
        </p:nvSpPr>
        <p:spPr>
          <a:xfrm>
            <a:off x="6582188" y="4128062"/>
            <a:ext cx="3809909" cy="525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9" name="文本占位符 28"/>
          <p:cNvSpPr>
            <a:spLocks noGrp="1"/>
          </p:cNvSpPr>
          <p:nvPr>
            <p:ph type="body" sz="quarter" idx="23"/>
          </p:nvPr>
        </p:nvSpPr>
        <p:spPr>
          <a:xfrm>
            <a:off x="7889720" y="2071810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20" name="文本占位符 32"/>
          <p:cNvSpPr>
            <a:spLocks noGrp="1"/>
          </p:cNvSpPr>
          <p:nvPr>
            <p:ph type="body" sz="quarter" idx="24"/>
          </p:nvPr>
        </p:nvSpPr>
        <p:spPr>
          <a:xfrm>
            <a:off x="7488206" y="2550557"/>
            <a:ext cx="3809909" cy="525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21" name="文本占位符 28"/>
          <p:cNvSpPr>
            <a:spLocks noGrp="1"/>
          </p:cNvSpPr>
          <p:nvPr>
            <p:ph type="body" sz="quarter" idx="25"/>
          </p:nvPr>
        </p:nvSpPr>
        <p:spPr>
          <a:xfrm>
            <a:off x="1683218" y="5219515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22" name="文本占位符 32"/>
          <p:cNvSpPr>
            <a:spLocks noGrp="1"/>
          </p:cNvSpPr>
          <p:nvPr>
            <p:ph type="body" sz="quarter" idx="26"/>
          </p:nvPr>
        </p:nvSpPr>
        <p:spPr>
          <a:xfrm>
            <a:off x="1286955" y="5698262"/>
            <a:ext cx="3809909" cy="5251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7"/>
          </p:nvPr>
        </p:nvSpPr>
        <p:spPr>
          <a:xfrm>
            <a:off x="1125835" y="2663296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8"/>
          </p:nvPr>
        </p:nvSpPr>
        <p:spPr>
          <a:xfrm>
            <a:off x="4926775" y="2663296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1" name="文本占位符 28"/>
          <p:cNvSpPr>
            <a:spLocks noGrp="1"/>
          </p:cNvSpPr>
          <p:nvPr>
            <p:ph type="body" sz="quarter" idx="19"/>
          </p:nvPr>
        </p:nvSpPr>
        <p:spPr>
          <a:xfrm>
            <a:off x="8727715" y="2663296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20"/>
          </p:nvPr>
        </p:nvSpPr>
        <p:spPr>
          <a:xfrm>
            <a:off x="1125538" y="3318027"/>
            <a:ext cx="2338387" cy="11250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21"/>
          </p:nvPr>
        </p:nvSpPr>
        <p:spPr>
          <a:xfrm>
            <a:off x="4926838" y="3318027"/>
            <a:ext cx="2338387" cy="11250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22"/>
          </p:nvPr>
        </p:nvSpPr>
        <p:spPr>
          <a:xfrm>
            <a:off x="8727747" y="3318027"/>
            <a:ext cx="2338387" cy="112502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" name="文本占位符 28"/>
          <p:cNvSpPr>
            <a:spLocks noGrp="1"/>
          </p:cNvSpPr>
          <p:nvPr>
            <p:ph type="body" sz="quarter" idx="17"/>
          </p:nvPr>
        </p:nvSpPr>
        <p:spPr>
          <a:xfrm>
            <a:off x="9025966" y="1424595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3" name="文本占位符 32"/>
          <p:cNvSpPr>
            <a:spLocks noGrp="1"/>
          </p:cNvSpPr>
          <p:nvPr>
            <p:ph type="body" sz="quarter" idx="20"/>
          </p:nvPr>
        </p:nvSpPr>
        <p:spPr>
          <a:xfrm>
            <a:off x="9025966" y="1900036"/>
            <a:ext cx="2338387" cy="69603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6" name="文本占位符 28"/>
          <p:cNvSpPr>
            <a:spLocks noGrp="1"/>
          </p:cNvSpPr>
          <p:nvPr>
            <p:ph type="body" sz="quarter" idx="21"/>
          </p:nvPr>
        </p:nvSpPr>
        <p:spPr>
          <a:xfrm>
            <a:off x="9025966" y="2817397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7" name="文本占位符 32"/>
          <p:cNvSpPr>
            <a:spLocks noGrp="1"/>
          </p:cNvSpPr>
          <p:nvPr>
            <p:ph type="body" sz="quarter" idx="22"/>
          </p:nvPr>
        </p:nvSpPr>
        <p:spPr>
          <a:xfrm>
            <a:off x="9025966" y="3292837"/>
            <a:ext cx="2338387" cy="73054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23"/>
          </p:nvPr>
        </p:nvSpPr>
        <p:spPr>
          <a:xfrm>
            <a:off x="9025966" y="4244712"/>
            <a:ext cx="2338450" cy="5486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0" name="文本占位符 32"/>
          <p:cNvSpPr>
            <a:spLocks noGrp="1"/>
          </p:cNvSpPr>
          <p:nvPr>
            <p:ph type="body" sz="quarter" idx="24"/>
          </p:nvPr>
        </p:nvSpPr>
        <p:spPr>
          <a:xfrm>
            <a:off x="9025966" y="4720153"/>
            <a:ext cx="2338387" cy="7305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7"/>
          </p:nvPr>
        </p:nvSpPr>
        <p:spPr>
          <a:xfrm>
            <a:off x="1156831" y="1803477"/>
            <a:ext cx="3252681" cy="5372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4" name="文本占位符 26"/>
          <p:cNvSpPr>
            <a:spLocks noGrp="1"/>
          </p:cNvSpPr>
          <p:nvPr>
            <p:ph type="body" sz="quarter" idx="18"/>
          </p:nvPr>
        </p:nvSpPr>
        <p:spPr>
          <a:xfrm>
            <a:off x="1156831" y="2663368"/>
            <a:ext cx="3252681" cy="5372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6" name="文本占位符 26"/>
          <p:cNvSpPr>
            <a:spLocks noGrp="1"/>
          </p:cNvSpPr>
          <p:nvPr>
            <p:ph type="body" sz="quarter" idx="19"/>
          </p:nvPr>
        </p:nvSpPr>
        <p:spPr>
          <a:xfrm>
            <a:off x="6533876" y="1803477"/>
            <a:ext cx="3252681" cy="5372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8" name="文本占位符 26"/>
          <p:cNvSpPr>
            <a:spLocks noGrp="1"/>
          </p:cNvSpPr>
          <p:nvPr>
            <p:ph type="body" sz="quarter" idx="20"/>
          </p:nvPr>
        </p:nvSpPr>
        <p:spPr>
          <a:xfrm>
            <a:off x="6533876" y="2663368"/>
            <a:ext cx="3252681" cy="5372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1" name="文本占位符 127"/>
          <p:cNvSpPr>
            <a:spLocks noGrp="1"/>
          </p:cNvSpPr>
          <p:nvPr>
            <p:ph type="body" sz="quarter" idx="13"/>
          </p:nvPr>
        </p:nvSpPr>
        <p:spPr>
          <a:xfrm>
            <a:off x="1156831" y="2199992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2" name="文本占位符 127"/>
          <p:cNvSpPr>
            <a:spLocks noGrp="1"/>
          </p:cNvSpPr>
          <p:nvPr>
            <p:ph type="body" sz="quarter" idx="21"/>
          </p:nvPr>
        </p:nvSpPr>
        <p:spPr>
          <a:xfrm>
            <a:off x="6521002" y="2199992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3" name="文本占位符 127"/>
          <p:cNvSpPr>
            <a:spLocks noGrp="1"/>
          </p:cNvSpPr>
          <p:nvPr>
            <p:ph type="body" sz="quarter" idx="22"/>
          </p:nvPr>
        </p:nvSpPr>
        <p:spPr>
          <a:xfrm>
            <a:off x="6521002" y="3062363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4" name="文本占位符 127"/>
          <p:cNvSpPr>
            <a:spLocks noGrp="1"/>
          </p:cNvSpPr>
          <p:nvPr>
            <p:ph type="body" sz="quarter" idx="23"/>
          </p:nvPr>
        </p:nvSpPr>
        <p:spPr>
          <a:xfrm>
            <a:off x="1143109" y="3062363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文本占位符 113"/>
          <p:cNvSpPr>
            <a:spLocks noGrp="1"/>
          </p:cNvSpPr>
          <p:nvPr>
            <p:ph type="body" sz="quarter" idx="11"/>
          </p:nvPr>
        </p:nvSpPr>
        <p:spPr>
          <a:xfrm>
            <a:off x="4541000" y="824549"/>
            <a:ext cx="3110000" cy="55245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endParaRPr lang="zh-CN" altLang="en-US"/>
          </a:p>
        </p:txBody>
      </p:sp>
      <p:sp>
        <p:nvSpPr>
          <p:cNvPr id="128" name="文本占位符 127"/>
          <p:cNvSpPr>
            <a:spLocks noGrp="1"/>
          </p:cNvSpPr>
          <p:nvPr>
            <p:ph type="body" sz="quarter" idx="12"/>
          </p:nvPr>
        </p:nvSpPr>
        <p:spPr>
          <a:xfrm>
            <a:off x="2528059" y="2376780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29" name="文本占位符 127"/>
          <p:cNvSpPr>
            <a:spLocks noGrp="1"/>
          </p:cNvSpPr>
          <p:nvPr>
            <p:ph type="body" sz="quarter" idx="13"/>
          </p:nvPr>
        </p:nvSpPr>
        <p:spPr>
          <a:xfrm>
            <a:off x="2528059" y="2814084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0" name="文本占位符 127"/>
          <p:cNvSpPr>
            <a:spLocks noGrp="1"/>
          </p:cNvSpPr>
          <p:nvPr>
            <p:ph type="body" sz="quarter" idx="14"/>
          </p:nvPr>
        </p:nvSpPr>
        <p:spPr>
          <a:xfrm>
            <a:off x="7534334" y="2339410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1" name="文本占位符 127"/>
          <p:cNvSpPr>
            <a:spLocks noGrp="1"/>
          </p:cNvSpPr>
          <p:nvPr>
            <p:ph type="body" sz="quarter" idx="15"/>
          </p:nvPr>
        </p:nvSpPr>
        <p:spPr>
          <a:xfrm>
            <a:off x="7534334" y="2776714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2" name="文本占位符 127"/>
          <p:cNvSpPr>
            <a:spLocks noGrp="1"/>
          </p:cNvSpPr>
          <p:nvPr>
            <p:ph type="body" sz="quarter" idx="16"/>
          </p:nvPr>
        </p:nvSpPr>
        <p:spPr>
          <a:xfrm>
            <a:off x="7534334" y="4313545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3" name="文本占位符 127"/>
          <p:cNvSpPr>
            <a:spLocks noGrp="1"/>
          </p:cNvSpPr>
          <p:nvPr>
            <p:ph type="body" sz="quarter" idx="17"/>
          </p:nvPr>
        </p:nvSpPr>
        <p:spPr>
          <a:xfrm>
            <a:off x="7534334" y="4761088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4" name="文本占位符 127"/>
          <p:cNvSpPr>
            <a:spLocks noGrp="1"/>
          </p:cNvSpPr>
          <p:nvPr>
            <p:ph type="body" sz="quarter" idx="18"/>
          </p:nvPr>
        </p:nvSpPr>
        <p:spPr>
          <a:xfrm>
            <a:off x="2514337" y="4313545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5" name="文本占位符 127"/>
          <p:cNvSpPr>
            <a:spLocks noGrp="1"/>
          </p:cNvSpPr>
          <p:nvPr>
            <p:ph type="body" sz="quarter" idx="19"/>
          </p:nvPr>
        </p:nvSpPr>
        <p:spPr>
          <a:xfrm>
            <a:off x="2514337" y="4751846"/>
            <a:ext cx="2465388" cy="496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36" name="文本占位符 3"/>
          <p:cNvSpPr>
            <a:spLocks noGrp="1"/>
          </p:cNvSpPr>
          <p:nvPr>
            <p:ph type="body" sz="quarter" idx="20"/>
          </p:nvPr>
        </p:nvSpPr>
        <p:spPr>
          <a:xfrm>
            <a:off x="5074444" y="1281828"/>
            <a:ext cx="2043112" cy="3823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文本占位符 162"/>
          <p:cNvSpPr>
            <a:spLocks noGrp="1"/>
          </p:cNvSpPr>
          <p:nvPr>
            <p:ph type="body" sz="quarter" idx="10"/>
          </p:nvPr>
        </p:nvSpPr>
        <p:spPr>
          <a:xfrm>
            <a:off x="1173456" y="1883513"/>
            <a:ext cx="4465637" cy="55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7" name="文本占位符 162"/>
          <p:cNvSpPr>
            <a:spLocks noGrp="1"/>
          </p:cNvSpPr>
          <p:nvPr>
            <p:ph type="body" sz="quarter" idx="11"/>
          </p:nvPr>
        </p:nvSpPr>
        <p:spPr>
          <a:xfrm>
            <a:off x="6343217" y="1893493"/>
            <a:ext cx="4465637" cy="55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8" name="文本占位符 162"/>
          <p:cNvSpPr>
            <a:spLocks noGrp="1"/>
          </p:cNvSpPr>
          <p:nvPr>
            <p:ph type="body" sz="quarter" idx="12"/>
          </p:nvPr>
        </p:nvSpPr>
        <p:spPr>
          <a:xfrm>
            <a:off x="1173456" y="3318547"/>
            <a:ext cx="4465637" cy="55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9" name="文本占位符 162"/>
          <p:cNvSpPr>
            <a:spLocks noGrp="1"/>
          </p:cNvSpPr>
          <p:nvPr>
            <p:ph type="body" sz="quarter" idx="13"/>
          </p:nvPr>
        </p:nvSpPr>
        <p:spPr>
          <a:xfrm>
            <a:off x="6343217" y="3329833"/>
            <a:ext cx="4465637" cy="55985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173163" y="2385763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342924" y="2397152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173163" y="3838467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6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6342924" y="3838195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1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1173163" y="2697233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50" spc="120" baseline="0">
                <a:solidFill>
                  <a:schemeClr val="bg1">
                    <a:alpha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3" name="文本占位符 3"/>
          <p:cNvSpPr>
            <a:spLocks noGrp="1"/>
          </p:cNvSpPr>
          <p:nvPr>
            <p:ph type="body" sz="quarter" idx="19"/>
          </p:nvPr>
        </p:nvSpPr>
        <p:spPr>
          <a:xfrm>
            <a:off x="6345959" y="2697233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50" spc="120" baseline="0">
                <a:solidFill>
                  <a:schemeClr val="bg1">
                    <a:alpha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5" name="文本占位符 3"/>
          <p:cNvSpPr>
            <a:spLocks noGrp="1"/>
          </p:cNvSpPr>
          <p:nvPr>
            <p:ph type="body" sz="quarter" idx="20"/>
          </p:nvPr>
        </p:nvSpPr>
        <p:spPr>
          <a:xfrm>
            <a:off x="6345959" y="4141124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50" spc="120" baseline="0">
                <a:solidFill>
                  <a:schemeClr val="bg1">
                    <a:alpha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97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1173163" y="4153297"/>
            <a:ext cx="2043112" cy="20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050" spc="120" baseline="0">
                <a:solidFill>
                  <a:schemeClr val="bg1">
                    <a:alpha val="75000"/>
                  </a:schemeClr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任意多边形: 形状 264"/>
          <p:cNvSpPr/>
          <p:nvPr userDrawn="1"/>
        </p:nvSpPr>
        <p:spPr>
          <a:xfrm rot="6878894">
            <a:off x="5196766" y="539655"/>
            <a:ext cx="9175818" cy="6807150"/>
          </a:xfrm>
          <a:custGeom>
            <a:avLst/>
            <a:gdLst>
              <a:gd name="connsiteX0" fmla="*/ 812912 w 9175818"/>
              <a:gd name="connsiteY0" fmla="*/ 4631714 h 6807150"/>
              <a:gd name="connsiteX1" fmla="*/ 0 w 9175818"/>
              <a:gd name="connsiteY1" fmla="*/ 2860102 h 6807150"/>
              <a:gd name="connsiteX2" fmla="*/ 6233136 w 9175818"/>
              <a:gd name="connsiteY2" fmla="*/ 0 h 6807150"/>
              <a:gd name="connsiteX3" fmla="*/ 9175818 w 9175818"/>
              <a:gd name="connsiteY3" fmla="*/ 6413107 h 6807150"/>
              <a:gd name="connsiteX4" fmla="*/ 9175733 w 9175818"/>
              <a:gd name="connsiteY4" fmla="*/ 6413274 h 6807150"/>
              <a:gd name="connsiteX5" fmla="*/ 9020882 w 9175818"/>
              <a:gd name="connsiteY5" fmla="*/ 6650869 h 6807150"/>
              <a:gd name="connsiteX6" fmla="*/ 5038818 w 9175818"/>
              <a:gd name="connsiteY6" fmla="*/ 3642197 h 6807150"/>
              <a:gd name="connsiteX7" fmla="*/ 888299 w 9175818"/>
              <a:gd name="connsiteY7" fmla="*/ 4646357 h 680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75818" h="6807150">
                <a:moveTo>
                  <a:pt x="812912" y="4631714"/>
                </a:moveTo>
                <a:lnTo>
                  <a:pt x="0" y="2860102"/>
                </a:lnTo>
                <a:lnTo>
                  <a:pt x="6233136" y="0"/>
                </a:lnTo>
                <a:lnTo>
                  <a:pt x="9175818" y="6413107"/>
                </a:lnTo>
                <a:lnTo>
                  <a:pt x="9175733" y="6413274"/>
                </a:lnTo>
                <a:cubicBezTo>
                  <a:pt x="9121393" y="6512123"/>
                  <a:pt x="9069429" y="6592182"/>
                  <a:pt x="9020882" y="6650869"/>
                </a:cubicBezTo>
                <a:cubicBezTo>
                  <a:pt x="8244134" y="7589850"/>
                  <a:pt x="6469411" y="4005991"/>
                  <a:pt x="5038818" y="3642197"/>
                </a:cubicBezTo>
                <a:cubicBezTo>
                  <a:pt x="3787049" y="3323879"/>
                  <a:pt x="2034679" y="4804709"/>
                  <a:pt x="888299" y="4646357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25" name="组合 424"/>
          <p:cNvGrpSpPr/>
          <p:nvPr userDrawn="1"/>
        </p:nvGrpSpPr>
        <p:grpSpPr>
          <a:xfrm>
            <a:off x="-351742" y="4709906"/>
            <a:ext cx="2742850" cy="2737998"/>
            <a:chOff x="8061682" y="1583682"/>
            <a:chExt cx="2742850" cy="2737998"/>
          </a:xfrm>
        </p:grpSpPr>
        <p:sp>
          <p:nvSpPr>
            <p:cNvPr id="345" name="加号 344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加号 345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加号 346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加号 347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加号 348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加号 349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加号 350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加号 351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加号 352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加号 353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加号 354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加号 355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7" name="加号 356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加号 357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9" name="加号 358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加号 359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1" name="加号 360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2" name="加号 361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3" name="加号 362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加号 363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" name="组合 261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182" name="加号 181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3" name="加号 182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4" name="加号 183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" name="加号 184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6" name="加号 185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加号 186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加号 187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9" name="加号 188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0" name="加号 189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加号 190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2" name="加号 191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3" name="加号 192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4" name="加号 193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5" name="加号 194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6" name="加号 195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7" name="加号 196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8" name="加号 197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9" name="加号 198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加号 199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1" name="加号 200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2" name="加号 201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3" name="加号 202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4" name="加号 203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加号 204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6" name="加号 205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7" name="加号 206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8" name="加号 207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9" name="加号 208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0" name="加号 209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加号 210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加号 211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加号 212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加号 213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加号 214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6" name="加号 215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加号 216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加号 217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9" name="加号 218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0" name="加号 219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加号 220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2" name="加号 221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3" name="加号 222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4" name="加号 223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加号 224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6" name="加号 225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7" name="加号 226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加号 227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加号 228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加号 229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1" name="加号 230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2" name="加号 231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3" name="加号 232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4" name="加号 233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加号 234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6" name="加号 235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加号 236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加号 237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9" name="加号 238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加号 239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加号 240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加号 241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3" name="加号 242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4" name="加号 243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5" name="加号 244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6" name="加号 245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7" name="加号 246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8" name="加号 247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9" name="加号 248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加号 249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1" name="加号 250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2" name="加号 251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3" name="加号 252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" name="加号 253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加号 254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6" name="加号 255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7" name="加号 256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8" name="加号 257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9" name="加号 258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0" name="加号 259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1" name="加号 260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2" name="任意多边形: 形状 141"/>
          <p:cNvSpPr/>
          <p:nvPr userDrawn="1"/>
        </p:nvSpPr>
        <p:spPr>
          <a:xfrm rot="17680500">
            <a:off x="9348374" y="-357717"/>
            <a:ext cx="3514004" cy="3577779"/>
          </a:xfrm>
          <a:custGeom>
            <a:avLst/>
            <a:gdLst>
              <a:gd name="connsiteX0" fmla="*/ 2524286 w 3514004"/>
              <a:gd name="connsiteY0" fmla="*/ 23223 h 3577779"/>
              <a:gd name="connsiteX1" fmla="*/ 3514004 w 3514004"/>
              <a:gd name="connsiteY1" fmla="*/ 2177499 h 3577779"/>
              <a:gd name="connsiteX2" fmla="*/ 466075 w 3514004"/>
              <a:gd name="connsiteY2" fmla="*/ 3577779 h 3577779"/>
              <a:gd name="connsiteX3" fmla="*/ 379180 w 3514004"/>
              <a:gd name="connsiteY3" fmla="*/ 3461575 h 3577779"/>
              <a:gd name="connsiteX4" fmla="*/ 0 w 3514004"/>
              <a:gd name="connsiteY4" fmla="*/ 2220226 h 3577779"/>
              <a:gd name="connsiteX5" fmla="*/ 2220226 w 3514004"/>
              <a:gd name="connsiteY5" fmla="*/ 0 h 3577779"/>
              <a:gd name="connsiteX6" fmla="*/ 2447231 w 3514004"/>
              <a:gd name="connsiteY6" fmla="*/ 11462 h 35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4004" h="3577779">
                <a:moveTo>
                  <a:pt x="2524286" y="23223"/>
                </a:moveTo>
                <a:lnTo>
                  <a:pt x="3514004" y="2177499"/>
                </a:lnTo>
                <a:lnTo>
                  <a:pt x="466075" y="3577779"/>
                </a:lnTo>
                <a:lnTo>
                  <a:pt x="379180" y="3461575"/>
                </a:lnTo>
                <a:cubicBezTo>
                  <a:pt x="139785" y="3107225"/>
                  <a:pt x="0" y="2680050"/>
                  <a:pt x="0" y="2220226"/>
                </a:cubicBezTo>
                <a:cubicBezTo>
                  <a:pt x="0" y="994029"/>
                  <a:pt x="994029" y="0"/>
                  <a:pt x="2220226" y="0"/>
                </a:cubicBezTo>
                <a:cubicBezTo>
                  <a:pt x="2296863" y="0"/>
                  <a:pt x="2372593" y="3882"/>
                  <a:pt x="2447231" y="11462"/>
                </a:cubicBezTo>
                <a:close/>
              </a:path>
            </a:pathLst>
          </a:custGeom>
          <a:gradFill flip="none" rotWithShape="1">
            <a:gsLst>
              <a:gs pos="40000">
                <a:schemeClr val="accent3">
                  <a:alpha val="8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加号 14"/>
          <p:cNvSpPr/>
          <p:nvPr userDrawn="1"/>
        </p:nvSpPr>
        <p:spPr>
          <a:xfrm rot="2700000">
            <a:off x="1416718" y="665095"/>
            <a:ext cx="592177" cy="592177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2" name="组合 121"/>
          <p:cNvGrpSpPr/>
          <p:nvPr userDrawn="1"/>
        </p:nvGrpSpPr>
        <p:grpSpPr>
          <a:xfrm>
            <a:off x="3755622" y="1942657"/>
            <a:ext cx="4679487" cy="1413433"/>
            <a:chOff x="902010" y="2273366"/>
            <a:chExt cx="4679487" cy="1413433"/>
          </a:xfrm>
        </p:grpSpPr>
        <p:sp>
          <p:nvSpPr>
            <p:cNvPr id="118" name="文本框 117"/>
            <p:cNvSpPr txBox="1"/>
            <p:nvPr userDrawn="1"/>
          </p:nvSpPr>
          <p:spPr>
            <a:xfrm>
              <a:off x="902010" y="2363360"/>
              <a:ext cx="4679487" cy="1323439"/>
            </a:xfrm>
            <a:prstGeom prst="rect">
              <a:avLst/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alpha val="10000"/>
                  </a:schemeClr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>
                  <a:gradFill>
                    <a:gsLst>
                      <a:gs pos="32000">
                        <a:schemeClr val="accent4">
                          <a:alpha val="0"/>
                        </a:schemeClr>
                      </a:gs>
                      <a:gs pos="100000">
                        <a:schemeClr val="accent4">
                          <a:alpha val="90000"/>
                        </a:schemeClr>
                      </a:gs>
                    </a:gsLst>
                    <a:lin ang="5400000" scaled="1"/>
                  </a:gradFill>
                  <a:latin typeface="+mj-ea"/>
                  <a:ea typeface="+mj-ea"/>
                </a:rPr>
                <a:t>THANKS</a:t>
              </a:r>
              <a:endParaRPr lang="zh-CN" altLang="en-US" sz="8000">
                <a:gradFill>
                  <a:gsLst>
                    <a:gs pos="32000">
                      <a:schemeClr val="accent4">
                        <a:alpha val="0"/>
                      </a:schemeClr>
                    </a:gs>
                    <a:gs pos="100000">
                      <a:schemeClr val="accent4">
                        <a:alpha val="90000"/>
                      </a:schemeClr>
                    </a:gs>
                  </a:gsLst>
                  <a:lin ang="5400000" scaled="1"/>
                </a:gradFill>
                <a:latin typeface="+mj-ea"/>
                <a:ea typeface="+mj-ea"/>
              </a:endParaRPr>
            </a:p>
          </p:txBody>
        </p:sp>
        <p:sp>
          <p:nvSpPr>
            <p:cNvPr id="117" name="文本框 116"/>
            <p:cNvSpPr txBox="1"/>
            <p:nvPr userDrawn="1"/>
          </p:nvSpPr>
          <p:spPr>
            <a:xfrm>
              <a:off x="902010" y="2273366"/>
              <a:ext cx="467948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latin typeface="+mj-ea"/>
                  <a:ea typeface="+mj-ea"/>
                </a:rPr>
                <a:t>THANKS</a:t>
              </a:r>
              <a:endParaRPr lang="zh-CN" altLang="en-US" sz="8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3" name="文本框 122"/>
          <p:cNvSpPr txBox="1"/>
          <p:nvPr userDrawn="1"/>
        </p:nvSpPr>
        <p:spPr>
          <a:xfrm>
            <a:off x="5352212" y="3846599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汇报人：小</a:t>
            </a:r>
            <a:r>
              <a:rPr lang="en-US" altLang="zh-CN">
                <a:solidFill>
                  <a:schemeClr val="bg1"/>
                </a:solidFill>
              </a:rPr>
              <a:t>R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25" name="直接连接符 124"/>
          <p:cNvCxnSpPr/>
          <p:nvPr userDrawn="1"/>
        </p:nvCxnSpPr>
        <p:spPr>
          <a:xfrm>
            <a:off x="3963324" y="3256794"/>
            <a:ext cx="4265353" cy="0"/>
          </a:xfrm>
          <a:prstGeom prst="line">
            <a:avLst/>
          </a:prstGeom>
          <a:ln w="19050">
            <a:gradFill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组合 130"/>
          <p:cNvGrpSpPr/>
          <p:nvPr userDrawn="1"/>
        </p:nvGrpSpPr>
        <p:grpSpPr>
          <a:xfrm>
            <a:off x="9712872" y="4887691"/>
            <a:ext cx="2075045" cy="1671800"/>
            <a:chOff x="9615665" y="5048544"/>
            <a:chExt cx="2075045" cy="1671800"/>
          </a:xfrm>
        </p:grpSpPr>
        <p:cxnSp>
          <p:nvCxnSpPr>
            <p:cNvPr id="126" name="直接连接符 125"/>
            <p:cNvCxnSpPr/>
            <p:nvPr userDrawn="1"/>
          </p:nvCxnSpPr>
          <p:spPr>
            <a:xfrm>
              <a:off x="9615665" y="6464821"/>
              <a:ext cx="2075045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 userDrawn="1"/>
          </p:nvCxnSpPr>
          <p:spPr>
            <a:xfrm flipH="1">
              <a:off x="11415187" y="5048544"/>
              <a:ext cx="0" cy="1671800"/>
            </a:xfrm>
            <a:prstGeom prst="line">
              <a:avLst/>
            </a:prstGeom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组合 138"/>
          <p:cNvGrpSpPr/>
          <p:nvPr userDrawn="1"/>
        </p:nvGrpSpPr>
        <p:grpSpPr>
          <a:xfrm>
            <a:off x="9295627" y="1431172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37" name="矩形: 圆角 136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矩形: 圆角 137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加号 139"/>
          <p:cNvSpPr/>
          <p:nvPr userDrawn="1"/>
        </p:nvSpPr>
        <p:spPr>
          <a:xfrm rot="2700000">
            <a:off x="9225917" y="2712377"/>
            <a:ext cx="593670" cy="593670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菱形 144"/>
          <p:cNvSpPr/>
          <p:nvPr userDrawn="1"/>
        </p:nvSpPr>
        <p:spPr>
          <a:xfrm>
            <a:off x="5757579" y="4326161"/>
            <a:ext cx="119895" cy="119895"/>
          </a:xfrm>
          <a:prstGeom prst="diamond">
            <a:avLst/>
          </a:prstGeom>
          <a:noFill/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7" name="组合 156"/>
          <p:cNvGrpSpPr/>
          <p:nvPr userDrawn="1"/>
        </p:nvGrpSpPr>
        <p:grpSpPr>
          <a:xfrm>
            <a:off x="4543932" y="5750508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58" name="矩形: 圆角 157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: 圆角 158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 userDrawn="1"/>
        </p:nvGrpSpPr>
        <p:grpSpPr>
          <a:xfrm>
            <a:off x="9113483" y="5807741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163" name="矩形: 圆角 162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矩形: 圆角 163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菱形 165"/>
          <p:cNvSpPr/>
          <p:nvPr userDrawn="1"/>
        </p:nvSpPr>
        <p:spPr>
          <a:xfrm>
            <a:off x="11159469" y="4414661"/>
            <a:ext cx="112852" cy="112852"/>
          </a:xfrm>
          <a:prstGeom prst="diamond">
            <a:avLst/>
          </a:prstGeom>
          <a:noFill/>
          <a:ln w="190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菱形 167"/>
          <p:cNvSpPr/>
          <p:nvPr userDrawn="1"/>
        </p:nvSpPr>
        <p:spPr>
          <a:xfrm>
            <a:off x="6574763" y="701368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椭圆 168"/>
          <p:cNvSpPr/>
          <p:nvPr userDrawn="1"/>
        </p:nvSpPr>
        <p:spPr>
          <a:xfrm>
            <a:off x="7668823" y="3132379"/>
            <a:ext cx="157732" cy="157732"/>
          </a:xfrm>
          <a:prstGeom prst="ellipse">
            <a:avLst/>
          </a:prstGeom>
          <a:gradFill>
            <a:gsLst>
              <a:gs pos="100000">
                <a:schemeClr val="accent3">
                  <a:alpha val="30000"/>
                </a:schemeClr>
              </a:gs>
              <a:gs pos="0">
                <a:schemeClr val="accent2"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 userDrawn="1"/>
        </p:nvSpPr>
        <p:spPr>
          <a:xfrm>
            <a:off x="2061367" y="4169414"/>
            <a:ext cx="247048" cy="247048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>
                  <a:alpha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 userDrawn="1"/>
        </p:nvSpPr>
        <p:spPr>
          <a:xfrm>
            <a:off x="2946888" y="6316426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 userDrawn="1"/>
        </p:nvSpPr>
        <p:spPr>
          <a:xfrm>
            <a:off x="7728847" y="-115930"/>
            <a:ext cx="247048" cy="247048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5" name="椭圆 174"/>
          <p:cNvSpPr/>
          <p:nvPr userDrawn="1"/>
        </p:nvSpPr>
        <p:spPr>
          <a:xfrm>
            <a:off x="4260138" y="1639937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30000"/>
                </a:schemeClr>
              </a:gs>
              <a:gs pos="0">
                <a:schemeClr val="accent2"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90211" y="4659744"/>
            <a:ext cx="1810306" cy="369332"/>
            <a:chOff x="1279738" y="4507961"/>
            <a:chExt cx="1810306" cy="369332"/>
          </a:xfrm>
        </p:grpSpPr>
        <p:sp>
          <p:nvSpPr>
            <p:cNvPr id="630" name="矩形: 圆角 629"/>
            <p:cNvSpPr/>
            <p:nvPr userDrawn="1"/>
          </p:nvSpPr>
          <p:spPr>
            <a:xfrm>
              <a:off x="1279738" y="4523313"/>
              <a:ext cx="1810306" cy="338628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chemeClr val="accent3"/>
                </a:gs>
                <a:gs pos="0">
                  <a:schemeClr val="accent2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1" name="文本框 630"/>
            <p:cNvSpPr txBox="1"/>
            <p:nvPr userDrawn="1"/>
          </p:nvSpPr>
          <p:spPr>
            <a:xfrm>
              <a:off x="1428915" y="4507961"/>
              <a:ext cx="1511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20XX.XX.XX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4" name="任意多边形: 形状 263"/>
          <p:cNvSpPr/>
          <p:nvPr userDrawn="1"/>
        </p:nvSpPr>
        <p:spPr>
          <a:xfrm rot="11236701">
            <a:off x="-445246" y="-40474"/>
            <a:ext cx="3550269" cy="6066100"/>
          </a:xfrm>
          <a:custGeom>
            <a:avLst/>
            <a:gdLst>
              <a:gd name="connsiteX0" fmla="*/ 3550269 w 3550269"/>
              <a:gd name="connsiteY0" fmla="*/ 5823217 h 6066100"/>
              <a:gd name="connsiteX1" fmla="*/ 1648574 w 3550269"/>
              <a:gd name="connsiteY1" fmla="*/ 6066100 h 6066100"/>
              <a:gd name="connsiteX2" fmla="*/ 1544025 w 3550269"/>
              <a:gd name="connsiteY2" fmla="*/ 5968841 h 6066100"/>
              <a:gd name="connsiteX3" fmla="*/ 388207 w 3550269"/>
              <a:gd name="connsiteY3" fmla="*/ 668871 h 6066100"/>
              <a:gd name="connsiteX4" fmla="*/ 2814073 w 3550269"/>
              <a:gd name="connsiteY4" fmla="*/ 323909 h 6066100"/>
              <a:gd name="connsiteX5" fmla="*/ 2850307 w 3550269"/>
              <a:gd name="connsiteY5" fmla="*/ 342731 h 606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0269" h="6066100">
                <a:moveTo>
                  <a:pt x="3550269" y="5823217"/>
                </a:moveTo>
                <a:lnTo>
                  <a:pt x="1648574" y="6066100"/>
                </a:lnTo>
                <a:lnTo>
                  <a:pt x="1544025" y="5968841"/>
                </a:lnTo>
                <a:cubicBezTo>
                  <a:pt x="91251" y="4539584"/>
                  <a:pt x="-431889" y="1826273"/>
                  <a:pt x="388207" y="668871"/>
                </a:cubicBezTo>
                <a:cubicBezTo>
                  <a:pt x="1032570" y="-240517"/>
                  <a:pt x="1978855" y="-83596"/>
                  <a:pt x="2814073" y="323909"/>
                </a:cubicBezTo>
                <a:lnTo>
                  <a:pt x="2850307" y="342731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4000">
                <a:schemeClr val="accent3">
                  <a:alpha val="29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4487A-AE97-4181-8224-64EDA834B6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509367-8473-4096-880E-CD0BBB9ED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占位符 162"/>
          <p:cNvSpPr>
            <a:spLocks noGrp="1"/>
          </p:cNvSpPr>
          <p:nvPr>
            <p:ph type="body" sz="quarter" idx="10"/>
          </p:nvPr>
        </p:nvSpPr>
        <p:spPr>
          <a:xfrm>
            <a:off x="595312" y="1948750"/>
            <a:ext cx="4882880" cy="1045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4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0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15515" y="2845712"/>
            <a:ext cx="2043112" cy="30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3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5" name="文本占位符 224"/>
          <p:cNvSpPr>
            <a:spLocks noGrp="1"/>
          </p:cNvSpPr>
          <p:nvPr>
            <p:ph type="body" sz="quarter" idx="18"/>
          </p:nvPr>
        </p:nvSpPr>
        <p:spPr>
          <a:xfrm>
            <a:off x="2022841" y="2084950"/>
            <a:ext cx="2442479" cy="480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52" name="文本占位符 224"/>
          <p:cNvSpPr>
            <a:spLocks noGrp="1"/>
          </p:cNvSpPr>
          <p:nvPr>
            <p:ph type="body" sz="quarter" idx="19"/>
          </p:nvPr>
        </p:nvSpPr>
        <p:spPr>
          <a:xfrm>
            <a:off x="2022841" y="2559661"/>
            <a:ext cx="2442479" cy="373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53" name="文本占位符 224"/>
          <p:cNvSpPr>
            <a:spLocks noGrp="1"/>
          </p:cNvSpPr>
          <p:nvPr>
            <p:ph type="body" sz="quarter" idx="20"/>
          </p:nvPr>
        </p:nvSpPr>
        <p:spPr>
          <a:xfrm>
            <a:off x="7878809" y="2086417"/>
            <a:ext cx="2442479" cy="480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58" name="文本占位符 224"/>
          <p:cNvSpPr>
            <a:spLocks noGrp="1"/>
          </p:cNvSpPr>
          <p:nvPr>
            <p:ph type="body" sz="quarter" idx="21"/>
          </p:nvPr>
        </p:nvSpPr>
        <p:spPr>
          <a:xfrm>
            <a:off x="7878809" y="2561128"/>
            <a:ext cx="2442479" cy="373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59" name="文本占位符 224"/>
          <p:cNvSpPr>
            <a:spLocks noGrp="1"/>
          </p:cNvSpPr>
          <p:nvPr>
            <p:ph type="body" sz="quarter" idx="22"/>
          </p:nvPr>
        </p:nvSpPr>
        <p:spPr>
          <a:xfrm>
            <a:off x="7977025" y="4707725"/>
            <a:ext cx="2442479" cy="480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62" name="文本占位符 224"/>
          <p:cNvSpPr>
            <a:spLocks noGrp="1"/>
          </p:cNvSpPr>
          <p:nvPr>
            <p:ph type="body" sz="quarter" idx="23"/>
          </p:nvPr>
        </p:nvSpPr>
        <p:spPr>
          <a:xfrm>
            <a:off x="7977025" y="5182436"/>
            <a:ext cx="2442479" cy="373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63" name="文本占位符 224"/>
          <p:cNvSpPr>
            <a:spLocks noGrp="1"/>
          </p:cNvSpPr>
          <p:nvPr>
            <p:ph type="body" sz="quarter" idx="24"/>
          </p:nvPr>
        </p:nvSpPr>
        <p:spPr>
          <a:xfrm>
            <a:off x="2075833" y="4704858"/>
            <a:ext cx="2442479" cy="480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66" name="文本占位符 224"/>
          <p:cNvSpPr>
            <a:spLocks noGrp="1"/>
          </p:cNvSpPr>
          <p:nvPr>
            <p:ph type="body" sz="quarter" idx="25"/>
          </p:nvPr>
        </p:nvSpPr>
        <p:spPr>
          <a:xfrm>
            <a:off x="2075833" y="5179569"/>
            <a:ext cx="2442479" cy="373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accent1">
                    <a:alpha val="4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13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7" name="文本占位符 226"/>
          <p:cNvSpPr>
            <a:spLocks noGrp="1"/>
          </p:cNvSpPr>
          <p:nvPr>
            <p:ph type="body" sz="quarter" idx="18"/>
          </p:nvPr>
        </p:nvSpPr>
        <p:spPr>
          <a:xfrm>
            <a:off x="732919" y="3875798"/>
            <a:ext cx="2506662" cy="4947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52" name="文本占位符 226"/>
          <p:cNvSpPr>
            <a:spLocks noGrp="1"/>
          </p:cNvSpPr>
          <p:nvPr>
            <p:ph type="body" sz="quarter" idx="19"/>
          </p:nvPr>
        </p:nvSpPr>
        <p:spPr>
          <a:xfrm>
            <a:off x="728925" y="4385940"/>
            <a:ext cx="2510656" cy="9446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53" name="文本占位符 226"/>
          <p:cNvSpPr>
            <a:spLocks noGrp="1"/>
          </p:cNvSpPr>
          <p:nvPr>
            <p:ph type="body" sz="quarter" idx="20"/>
          </p:nvPr>
        </p:nvSpPr>
        <p:spPr>
          <a:xfrm>
            <a:off x="3293295" y="2934208"/>
            <a:ext cx="2506662" cy="4947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56" name="文本占位符 226"/>
          <p:cNvSpPr>
            <a:spLocks noGrp="1"/>
          </p:cNvSpPr>
          <p:nvPr>
            <p:ph type="body" sz="quarter" idx="21"/>
          </p:nvPr>
        </p:nvSpPr>
        <p:spPr>
          <a:xfrm>
            <a:off x="5855290" y="3875798"/>
            <a:ext cx="2506662" cy="4947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57" name="文本占位符 226"/>
          <p:cNvSpPr>
            <a:spLocks noGrp="1"/>
          </p:cNvSpPr>
          <p:nvPr>
            <p:ph type="body" sz="quarter" idx="22"/>
          </p:nvPr>
        </p:nvSpPr>
        <p:spPr>
          <a:xfrm>
            <a:off x="8390897" y="2934208"/>
            <a:ext cx="2506662" cy="4947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58" name="文本占位符 226"/>
          <p:cNvSpPr>
            <a:spLocks noGrp="1"/>
          </p:cNvSpPr>
          <p:nvPr>
            <p:ph type="body" sz="quarter" idx="23"/>
          </p:nvPr>
        </p:nvSpPr>
        <p:spPr>
          <a:xfrm>
            <a:off x="5858065" y="4385940"/>
            <a:ext cx="2510656" cy="9446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59" name="文本占位符 226"/>
          <p:cNvSpPr>
            <a:spLocks noGrp="1"/>
          </p:cNvSpPr>
          <p:nvPr>
            <p:ph type="body" sz="quarter" idx="24"/>
          </p:nvPr>
        </p:nvSpPr>
        <p:spPr>
          <a:xfrm>
            <a:off x="3289301" y="2004489"/>
            <a:ext cx="2510656" cy="9446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  <p:sp>
        <p:nvSpPr>
          <p:cNvPr id="360" name="文本占位符 226"/>
          <p:cNvSpPr>
            <a:spLocks noGrp="1"/>
          </p:cNvSpPr>
          <p:nvPr>
            <p:ph type="body" sz="quarter" idx="25"/>
          </p:nvPr>
        </p:nvSpPr>
        <p:spPr>
          <a:xfrm>
            <a:off x="8390897" y="1966753"/>
            <a:ext cx="2510656" cy="9446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表占位符 12"/>
          <p:cNvSpPr>
            <a:spLocks noGrp="1"/>
          </p:cNvSpPr>
          <p:nvPr>
            <p:ph type="chart" sz="quarter" idx="10"/>
          </p:nvPr>
        </p:nvSpPr>
        <p:spPr>
          <a:xfrm>
            <a:off x="1454271" y="1945001"/>
            <a:ext cx="2273060" cy="22730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图表占位符 12"/>
          <p:cNvSpPr>
            <a:spLocks noGrp="1"/>
          </p:cNvSpPr>
          <p:nvPr>
            <p:ph type="chart" sz="quarter" idx="11"/>
          </p:nvPr>
        </p:nvSpPr>
        <p:spPr>
          <a:xfrm>
            <a:off x="4959470" y="1945001"/>
            <a:ext cx="2273060" cy="22730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图表占位符 12"/>
          <p:cNvSpPr>
            <a:spLocks noGrp="1"/>
          </p:cNvSpPr>
          <p:nvPr>
            <p:ph type="chart" sz="quarter" idx="12"/>
          </p:nvPr>
        </p:nvSpPr>
        <p:spPr>
          <a:xfrm>
            <a:off x="8464670" y="1945001"/>
            <a:ext cx="2273060" cy="22730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173163" y="4372831"/>
            <a:ext cx="2835275" cy="584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4678362" y="4372831"/>
            <a:ext cx="2835275" cy="584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15"/>
          </p:nvPr>
        </p:nvSpPr>
        <p:spPr>
          <a:xfrm>
            <a:off x="8183561" y="4372831"/>
            <a:ext cx="2835275" cy="5842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6" name="文本占位符 19"/>
          <p:cNvSpPr>
            <a:spLocks noGrp="1"/>
          </p:cNvSpPr>
          <p:nvPr>
            <p:ph type="body" sz="quarter" idx="16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8"/>
          </p:nvPr>
        </p:nvSpPr>
        <p:spPr>
          <a:xfrm>
            <a:off x="3231356" y="5445006"/>
            <a:ext cx="5748337" cy="50744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62"/>
          <p:cNvSpPr>
            <a:spLocks noGrp="1"/>
          </p:cNvSpPr>
          <p:nvPr>
            <p:ph type="body" sz="quarter" idx="10"/>
          </p:nvPr>
        </p:nvSpPr>
        <p:spPr>
          <a:xfrm>
            <a:off x="595312" y="1948752"/>
            <a:ext cx="4782902" cy="1027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44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6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595019" y="2823157"/>
            <a:ext cx="2043112" cy="30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图表占位符 111"/>
          <p:cNvSpPr>
            <a:spLocks noGrp="1"/>
          </p:cNvSpPr>
          <p:nvPr>
            <p:ph type="chart" sz="quarter" idx="10"/>
          </p:nvPr>
        </p:nvSpPr>
        <p:spPr>
          <a:xfrm>
            <a:off x="1639888" y="1670412"/>
            <a:ext cx="8912225" cy="33210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14" name="文本占位符 113"/>
          <p:cNvSpPr>
            <a:spLocks noGrp="1"/>
          </p:cNvSpPr>
          <p:nvPr>
            <p:ph type="body" sz="quarter" idx="11"/>
          </p:nvPr>
        </p:nvSpPr>
        <p:spPr>
          <a:xfrm>
            <a:off x="4541000" y="901700"/>
            <a:ext cx="3110000" cy="552450"/>
          </a:xfrm>
          <a:prstGeom prst="rect">
            <a:avLst/>
          </a:prstGeom>
        </p:spPr>
        <p:txBody>
          <a:bodyPr/>
          <a:lstStyle>
            <a:lvl1pPr algn="ctr">
              <a:defRPr lang="zh-CN" altLang="en-US" sz="20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marL="0" lvl="0" indent="0">
              <a:lnSpc>
                <a:spcPct val="130000"/>
              </a:lnSpc>
              <a:buNone/>
            </a:pP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127286" y="5207000"/>
            <a:ext cx="5937430" cy="492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buNone/>
              <a:defRPr sz="1200" spc="120" baseline="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表占位符 12"/>
          <p:cNvSpPr>
            <a:spLocks noGrp="1"/>
          </p:cNvSpPr>
          <p:nvPr>
            <p:ph type="chart" sz="quarter" idx="12"/>
          </p:nvPr>
        </p:nvSpPr>
        <p:spPr>
          <a:xfrm>
            <a:off x="695325" y="1874920"/>
            <a:ext cx="6257018" cy="393673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/>
          </p:nvPr>
        </p:nvSpPr>
        <p:spPr>
          <a:xfrm>
            <a:off x="7934325" y="2340057"/>
            <a:ext cx="3167063" cy="1670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200" spc="120" baseline="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7934325" y="1874920"/>
            <a:ext cx="3167063" cy="4651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000" strike="noStrike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2400" spc="120" baseline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endParaRPr lang="zh-CN" altLang="en-US"/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1904894" y="960656"/>
            <a:ext cx="2043112" cy="3823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spc="120" baseline="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图片 410"/>
          <p:cNvPicPr>
            <a:picLocks noChangeAspect="1"/>
          </p:cNvPicPr>
          <p:nvPr/>
        </p:nvPicPr>
        <p:blipFill>
          <a:blip r:embed="rId1"/>
          <a:srcRect l="37964" t="15978" b="4214"/>
          <a:stretch>
            <a:fillRect/>
          </a:stretch>
        </p:blipFill>
        <p:spPr>
          <a:xfrm>
            <a:off x="7455" y="60952"/>
            <a:ext cx="5748874" cy="6826950"/>
          </a:xfrm>
          <a:custGeom>
            <a:avLst/>
            <a:gdLst>
              <a:gd name="connsiteX0" fmla="*/ 0 w 5748874"/>
              <a:gd name="connsiteY0" fmla="*/ 0 h 6826950"/>
              <a:gd name="connsiteX1" fmla="*/ 5748874 w 5748874"/>
              <a:gd name="connsiteY1" fmla="*/ 0 h 6826950"/>
              <a:gd name="connsiteX2" fmla="*/ 5748874 w 5748874"/>
              <a:gd name="connsiteY2" fmla="*/ 6826950 h 6826950"/>
              <a:gd name="connsiteX3" fmla="*/ 0 w 5748874"/>
              <a:gd name="connsiteY3" fmla="*/ 6826950 h 682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8874" h="6826950">
                <a:moveTo>
                  <a:pt x="0" y="0"/>
                </a:moveTo>
                <a:lnTo>
                  <a:pt x="5748874" y="0"/>
                </a:lnTo>
                <a:lnTo>
                  <a:pt x="5748874" y="6826950"/>
                </a:lnTo>
                <a:lnTo>
                  <a:pt x="0" y="6826950"/>
                </a:lnTo>
                <a:close/>
              </a:path>
            </a:pathLst>
          </a:custGeom>
        </p:spPr>
      </p:pic>
      <p:grpSp>
        <p:nvGrpSpPr>
          <p:cNvPr id="412" name="组合 411"/>
          <p:cNvGrpSpPr/>
          <p:nvPr/>
        </p:nvGrpSpPr>
        <p:grpSpPr>
          <a:xfrm>
            <a:off x="7849514" y="1691575"/>
            <a:ext cx="2742850" cy="2737998"/>
            <a:chOff x="8061682" y="1583682"/>
            <a:chExt cx="2742850" cy="2737998"/>
          </a:xfrm>
        </p:grpSpPr>
        <p:sp>
          <p:nvSpPr>
            <p:cNvPr id="413" name="加号 412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4" name="加号 413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5" name="加号 414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6" name="加号 415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7" name="加号 416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8" name="加号 417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9" name="加号 418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0" name="加号 419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1" name="加号 420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2" name="加号 421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3" name="加号 422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4" name="加号 423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5" name="加号 424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6" name="加号 425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7" name="加号 426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8" name="加号 427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9" name="加号 428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0" name="加号 429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1" name="加号 430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2" name="加号 431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33" name="组合 432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434" name="加号 433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5" name="加号 434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6" name="加号 435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7" name="加号 436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8" name="加号 437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9" name="加号 438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0" name="加号 439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1" name="加号 440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2" name="加号 441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3" name="加号 442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4" name="加号 443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5" name="加号 444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6" name="加号 445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7" name="加号 446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8" name="加号 447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9" name="加号 448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0" name="加号 449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1" name="加号 450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2" name="加号 451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3" name="加号 452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4" name="加号 453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5" name="加号 454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6" name="加号 455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7" name="加号 456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8" name="加号 457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9" name="加号 458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0" name="加号 459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1" name="加号 460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2" name="加号 461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3" name="加号 462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4" name="加号 463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5" name="加号 464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6" name="加号 465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7" name="加号 466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8" name="加号 467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9" name="加号 468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0" name="加号 469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1" name="加号 470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2" name="加号 471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3" name="加号 472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4" name="加号 473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5" name="加号 474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6" name="加号 475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7" name="加号 476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8" name="加号 477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9" name="加号 478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0" name="加号 479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1" name="加号 480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2" name="加号 481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3" name="加号 482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4" name="加号 483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5" name="加号 484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6" name="加号 485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7" name="加号 486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8" name="加号 487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" name="加号 488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0" name="加号 489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1" name="加号 490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2" name="加号 491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3" name="加号 492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4" name="加号 493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5" name="加号 494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6" name="加号 495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7" name="加号 496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8" name="加号 497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9" name="加号 498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0" name="加号 499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1" name="加号 500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2" name="加号 501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3" name="加号 502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4" name="加号 503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5" name="加号 504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6" name="加号 505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7" name="加号 506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8" name="加号 507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9" name="加号 508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0" name="加号 509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1" name="加号 510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2" name="加号 511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3" name="加号 512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14" name="任意多边形: 形状 513"/>
          <p:cNvSpPr/>
          <p:nvPr/>
        </p:nvSpPr>
        <p:spPr>
          <a:xfrm>
            <a:off x="5893471" y="3602235"/>
            <a:ext cx="6298529" cy="3218925"/>
          </a:xfrm>
          <a:custGeom>
            <a:avLst/>
            <a:gdLst>
              <a:gd name="connsiteX0" fmla="*/ 1645082 w 6298529"/>
              <a:gd name="connsiteY0" fmla="*/ 150 h 3218925"/>
              <a:gd name="connsiteX1" fmla="*/ 3845378 w 6298529"/>
              <a:gd name="connsiteY1" fmla="*/ 958309 h 3218925"/>
              <a:gd name="connsiteX2" fmla="*/ 5828796 w 6298529"/>
              <a:gd name="connsiteY2" fmla="*/ 1575459 h 3218925"/>
              <a:gd name="connsiteX3" fmla="*/ 6298529 w 6298529"/>
              <a:gd name="connsiteY3" fmla="*/ 1617924 h 3218925"/>
              <a:gd name="connsiteX4" fmla="*/ 6298529 w 6298529"/>
              <a:gd name="connsiteY4" fmla="*/ 3218925 h 3218925"/>
              <a:gd name="connsiteX5" fmla="*/ 114292 w 6298529"/>
              <a:gd name="connsiteY5" fmla="*/ 3218925 h 3218925"/>
              <a:gd name="connsiteX6" fmla="*/ 113790 w 6298529"/>
              <a:gd name="connsiteY6" fmla="*/ 3216911 h 3218925"/>
              <a:gd name="connsiteX7" fmla="*/ 388208 w 6298529"/>
              <a:gd name="connsiteY7" fmla="*/ 668871 h 3218925"/>
              <a:gd name="connsiteX8" fmla="*/ 1645082 w 6298529"/>
              <a:gd name="connsiteY8" fmla="*/ 150 h 321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8529" h="3218925">
                <a:moveTo>
                  <a:pt x="1645082" y="150"/>
                </a:moveTo>
                <a:cubicBezTo>
                  <a:pt x="2418591" y="10298"/>
                  <a:pt x="3255452" y="533973"/>
                  <a:pt x="3845378" y="958309"/>
                </a:cubicBezTo>
                <a:cubicBezTo>
                  <a:pt x="4365202" y="1332220"/>
                  <a:pt x="5053225" y="1488999"/>
                  <a:pt x="5828796" y="1575459"/>
                </a:cubicBezTo>
                <a:lnTo>
                  <a:pt x="6298529" y="1617924"/>
                </a:lnTo>
                <a:lnTo>
                  <a:pt x="6298529" y="3218925"/>
                </a:lnTo>
                <a:lnTo>
                  <a:pt x="114292" y="3218925"/>
                </a:lnTo>
                <a:lnTo>
                  <a:pt x="113790" y="3216911"/>
                </a:lnTo>
                <a:cubicBezTo>
                  <a:pt x="-96080" y="2215251"/>
                  <a:pt x="-21841" y="1247573"/>
                  <a:pt x="388208" y="668871"/>
                </a:cubicBezTo>
                <a:cubicBezTo>
                  <a:pt x="739678" y="172842"/>
                  <a:pt x="1180977" y="-5940"/>
                  <a:pt x="1645082" y="1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4000">
                <a:schemeClr val="accent3">
                  <a:alpha val="29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5" name="任意多边形: 形状 514"/>
          <p:cNvSpPr/>
          <p:nvPr/>
        </p:nvSpPr>
        <p:spPr>
          <a:xfrm rot="17680500">
            <a:off x="9344833" y="-352484"/>
            <a:ext cx="3526166" cy="3577779"/>
          </a:xfrm>
          <a:custGeom>
            <a:avLst/>
            <a:gdLst>
              <a:gd name="connsiteX0" fmla="*/ 2540125 w 3526166"/>
              <a:gd name="connsiteY0" fmla="*/ 25640 h 3577779"/>
              <a:gd name="connsiteX1" fmla="*/ 3526166 w 3526166"/>
              <a:gd name="connsiteY1" fmla="*/ 2171911 h 3577779"/>
              <a:gd name="connsiteX2" fmla="*/ 466075 w 3526166"/>
              <a:gd name="connsiteY2" fmla="*/ 3577779 h 3577779"/>
              <a:gd name="connsiteX3" fmla="*/ 379180 w 3526166"/>
              <a:gd name="connsiteY3" fmla="*/ 3461575 h 3577779"/>
              <a:gd name="connsiteX4" fmla="*/ 0 w 3526166"/>
              <a:gd name="connsiteY4" fmla="*/ 2220226 h 3577779"/>
              <a:gd name="connsiteX5" fmla="*/ 2220226 w 3526166"/>
              <a:gd name="connsiteY5" fmla="*/ 0 h 3577779"/>
              <a:gd name="connsiteX6" fmla="*/ 2447231 w 3526166"/>
              <a:gd name="connsiteY6" fmla="*/ 11462 h 35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166" h="3577779">
                <a:moveTo>
                  <a:pt x="2540125" y="25640"/>
                </a:moveTo>
                <a:lnTo>
                  <a:pt x="3526166" y="2171911"/>
                </a:lnTo>
                <a:lnTo>
                  <a:pt x="466075" y="3577779"/>
                </a:lnTo>
                <a:lnTo>
                  <a:pt x="379180" y="3461575"/>
                </a:lnTo>
                <a:cubicBezTo>
                  <a:pt x="139785" y="3107225"/>
                  <a:pt x="0" y="2680050"/>
                  <a:pt x="0" y="2220226"/>
                </a:cubicBezTo>
                <a:cubicBezTo>
                  <a:pt x="0" y="994029"/>
                  <a:pt x="994029" y="0"/>
                  <a:pt x="2220226" y="0"/>
                </a:cubicBezTo>
                <a:cubicBezTo>
                  <a:pt x="2296863" y="0"/>
                  <a:pt x="2372593" y="3882"/>
                  <a:pt x="2447231" y="11462"/>
                </a:cubicBezTo>
                <a:close/>
              </a:path>
            </a:pathLst>
          </a:custGeom>
          <a:gradFill flip="none" rotWithShape="1">
            <a:gsLst>
              <a:gs pos="40000">
                <a:schemeClr val="accent3">
                  <a:alpha val="8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6" name="加号 515"/>
          <p:cNvSpPr/>
          <p:nvPr/>
        </p:nvSpPr>
        <p:spPr>
          <a:xfrm rot="2700000">
            <a:off x="7805581" y="1887073"/>
            <a:ext cx="592177" cy="592177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1" name="直接连接符 520"/>
          <p:cNvCxnSpPr/>
          <p:nvPr/>
        </p:nvCxnSpPr>
        <p:spPr>
          <a:xfrm>
            <a:off x="707304" y="3669085"/>
            <a:ext cx="4016211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" name="组合 521"/>
          <p:cNvGrpSpPr/>
          <p:nvPr/>
        </p:nvGrpSpPr>
        <p:grpSpPr>
          <a:xfrm>
            <a:off x="9712872" y="4887691"/>
            <a:ext cx="2075045" cy="1671800"/>
            <a:chOff x="9615665" y="5048544"/>
            <a:chExt cx="2075045" cy="1671800"/>
          </a:xfrm>
        </p:grpSpPr>
        <p:cxnSp>
          <p:nvCxnSpPr>
            <p:cNvPr id="523" name="直接连接符 522"/>
            <p:cNvCxnSpPr/>
            <p:nvPr userDrawn="1"/>
          </p:nvCxnSpPr>
          <p:spPr>
            <a:xfrm>
              <a:off x="9615665" y="6464821"/>
              <a:ext cx="2075045" cy="0"/>
            </a:xfrm>
            <a:prstGeom prst="line">
              <a:avLst/>
            </a:prstGeom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接连接符 523"/>
            <p:cNvCxnSpPr/>
            <p:nvPr userDrawn="1"/>
          </p:nvCxnSpPr>
          <p:spPr>
            <a:xfrm flipH="1">
              <a:off x="11415187" y="5048544"/>
              <a:ext cx="0" cy="1671800"/>
            </a:xfrm>
            <a:prstGeom prst="line">
              <a:avLst/>
            </a:prstGeom>
            <a:ln w="190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162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5" name="组合 524"/>
          <p:cNvGrpSpPr/>
          <p:nvPr/>
        </p:nvGrpSpPr>
        <p:grpSpPr>
          <a:xfrm>
            <a:off x="9295627" y="1431172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526" name="矩形: 圆角 525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矩形: 圆角 526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8" name="组合 527"/>
          <p:cNvGrpSpPr/>
          <p:nvPr/>
        </p:nvGrpSpPr>
        <p:grpSpPr>
          <a:xfrm>
            <a:off x="4269952" y="3318547"/>
            <a:ext cx="333818" cy="225703"/>
            <a:chOff x="3951044" y="5044733"/>
            <a:chExt cx="333818" cy="225703"/>
          </a:xfrm>
        </p:grpSpPr>
        <p:sp>
          <p:nvSpPr>
            <p:cNvPr id="529" name="菱形 528"/>
            <p:cNvSpPr/>
            <p:nvPr userDrawn="1"/>
          </p:nvSpPr>
          <p:spPr>
            <a:xfrm>
              <a:off x="3951044" y="5044733"/>
              <a:ext cx="225703" cy="225703"/>
            </a:xfrm>
            <a:prstGeom prst="diamond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0" name="菱形 529"/>
            <p:cNvSpPr/>
            <p:nvPr userDrawn="1"/>
          </p:nvSpPr>
          <p:spPr>
            <a:xfrm>
              <a:off x="4059159" y="5044733"/>
              <a:ext cx="225703" cy="225703"/>
            </a:xfrm>
            <a:prstGeom prst="diamond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1" name="菱形 530"/>
          <p:cNvSpPr/>
          <p:nvPr/>
        </p:nvSpPr>
        <p:spPr>
          <a:xfrm>
            <a:off x="5757579" y="4326161"/>
            <a:ext cx="119895" cy="119895"/>
          </a:xfrm>
          <a:prstGeom prst="diamond">
            <a:avLst/>
          </a:prstGeom>
          <a:noFill/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2" name="组合 531"/>
          <p:cNvGrpSpPr/>
          <p:nvPr/>
        </p:nvGrpSpPr>
        <p:grpSpPr>
          <a:xfrm>
            <a:off x="4543932" y="5750508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533" name="矩形: 圆角 532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4" name="矩形: 圆角 533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5" name="组合 534"/>
          <p:cNvGrpSpPr/>
          <p:nvPr/>
        </p:nvGrpSpPr>
        <p:grpSpPr>
          <a:xfrm>
            <a:off x="9113483" y="5807741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536" name="矩形: 圆角 535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7" name="矩形: 圆角 536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8" name="菱形 537"/>
          <p:cNvSpPr/>
          <p:nvPr/>
        </p:nvSpPr>
        <p:spPr>
          <a:xfrm>
            <a:off x="11159469" y="4414661"/>
            <a:ext cx="112852" cy="112852"/>
          </a:xfrm>
          <a:prstGeom prst="diamond">
            <a:avLst/>
          </a:prstGeom>
          <a:noFill/>
          <a:ln w="190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9" name="菱形 538"/>
          <p:cNvSpPr/>
          <p:nvPr/>
        </p:nvSpPr>
        <p:spPr>
          <a:xfrm>
            <a:off x="6574763" y="701368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0" name="椭圆 539"/>
          <p:cNvSpPr/>
          <p:nvPr/>
        </p:nvSpPr>
        <p:spPr>
          <a:xfrm>
            <a:off x="7668823" y="3132379"/>
            <a:ext cx="157732" cy="157732"/>
          </a:xfrm>
          <a:prstGeom prst="ellipse">
            <a:avLst/>
          </a:prstGeom>
          <a:gradFill>
            <a:gsLst>
              <a:gs pos="100000">
                <a:schemeClr val="accent3">
                  <a:alpha val="30000"/>
                </a:schemeClr>
              </a:gs>
              <a:gs pos="0">
                <a:schemeClr val="accent2"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1" name="椭圆 540"/>
          <p:cNvSpPr/>
          <p:nvPr/>
        </p:nvSpPr>
        <p:spPr>
          <a:xfrm>
            <a:off x="3403301" y="4169414"/>
            <a:ext cx="247048" cy="247048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>
                  <a:alpha val="8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2" name="椭圆 541"/>
          <p:cNvSpPr/>
          <p:nvPr/>
        </p:nvSpPr>
        <p:spPr>
          <a:xfrm>
            <a:off x="2946888" y="6316426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3" name="椭圆 542"/>
          <p:cNvSpPr/>
          <p:nvPr/>
        </p:nvSpPr>
        <p:spPr>
          <a:xfrm>
            <a:off x="7728847" y="-115930"/>
            <a:ext cx="247048" cy="247048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4" name="椭圆 543"/>
          <p:cNvSpPr/>
          <p:nvPr/>
        </p:nvSpPr>
        <p:spPr>
          <a:xfrm>
            <a:off x="4260138" y="1639937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30000"/>
                </a:schemeClr>
              </a:gs>
              <a:gs pos="0">
                <a:schemeClr val="accent2">
                  <a:alpha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5" name="椭圆 544"/>
          <p:cNvSpPr/>
          <p:nvPr/>
        </p:nvSpPr>
        <p:spPr>
          <a:xfrm>
            <a:off x="647610" y="505921"/>
            <a:ext cx="886175" cy="886175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6" name="矩形: 圆角 545"/>
          <p:cNvSpPr/>
          <p:nvPr/>
        </p:nvSpPr>
        <p:spPr>
          <a:xfrm>
            <a:off x="707303" y="4523313"/>
            <a:ext cx="2075045" cy="33862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7" name="文本框 546"/>
          <p:cNvSpPr txBox="1"/>
          <p:nvPr/>
        </p:nvSpPr>
        <p:spPr>
          <a:xfrm>
            <a:off x="837627" y="4526815"/>
            <a:ext cx="1806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2515" y="3237689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济南市财政局办公室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5660" y="2109070"/>
            <a:ext cx="103047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关于《2024年济南市财政局政务公开工作要点实施方案》的解读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/>
          <p:cNvSpPr/>
          <p:nvPr/>
        </p:nvSpPr>
        <p:spPr>
          <a:xfrm>
            <a:off x="242494" y="300523"/>
            <a:ext cx="6565104" cy="6858000"/>
          </a:xfrm>
          <a:custGeom>
            <a:avLst/>
            <a:gdLst>
              <a:gd name="connsiteX0" fmla="*/ 0 w 6565104"/>
              <a:gd name="connsiteY0" fmla="*/ 0 h 6858000"/>
              <a:gd name="connsiteX1" fmla="*/ 3864297 w 6565104"/>
              <a:gd name="connsiteY1" fmla="*/ 0 h 6858000"/>
              <a:gd name="connsiteX2" fmla="*/ 4030142 w 6565104"/>
              <a:gd name="connsiteY2" fmla="*/ 84941 h 6858000"/>
              <a:gd name="connsiteX3" fmla="*/ 6565104 w 6565104"/>
              <a:gd name="connsiteY3" fmla="*/ 4344129 h 6858000"/>
              <a:gd name="connsiteX4" fmla="*/ 5980483 w 6565104"/>
              <a:gd name="connsiteY4" fmla="*/ 6652976 h 6858000"/>
              <a:gd name="connsiteX5" fmla="*/ 5855928 w 6565104"/>
              <a:gd name="connsiteY5" fmla="*/ 6858000 h 6858000"/>
              <a:gd name="connsiteX6" fmla="*/ 0 w 65651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65104" h="6858000">
                <a:moveTo>
                  <a:pt x="0" y="0"/>
                </a:moveTo>
                <a:lnTo>
                  <a:pt x="3864297" y="0"/>
                </a:lnTo>
                <a:lnTo>
                  <a:pt x="4030142" y="84941"/>
                </a:lnTo>
                <a:cubicBezTo>
                  <a:pt x="5540079" y="905188"/>
                  <a:pt x="6565104" y="2504955"/>
                  <a:pt x="6565104" y="4344129"/>
                </a:cubicBezTo>
                <a:cubicBezTo>
                  <a:pt x="6565104" y="5180117"/>
                  <a:pt x="6353322" y="5966641"/>
                  <a:pt x="5980483" y="6652976"/>
                </a:cubicBezTo>
                <a:lnTo>
                  <a:pt x="58559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>
              <a:lnSpc>
                <a:spcPct val="13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330228">
            <a:off x="6448232" y="4013699"/>
            <a:ext cx="5830958" cy="4085532"/>
          </a:xfrm>
          <a:custGeom>
            <a:avLst/>
            <a:gdLst>
              <a:gd name="connsiteX0" fmla="*/ 2346994 w 5830958"/>
              <a:gd name="connsiteY0" fmla="*/ 301984 h 4085532"/>
              <a:gd name="connsiteX1" fmla="*/ 3842776 w 5830958"/>
              <a:gd name="connsiteY1" fmla="*/ 0 h 4085532"/>
              <a:gd name="connsiteX2" fmla="*/ 4985500 w 5830958"/>
              <a:gd name="connsiteY2" fmla="*/ 172763 h 4085532"/>
              <a:gd name="connsiteX3" fmla="*/ 5241555 w 5830958"/>
              <a:gd name="connsiteY3" fmla="*/ 266481 h 4085532"/>
              <a:gd name="connsiteX4" fmla="*/ 5830958 w 5830958"/>
              <a:gd name="connsiteY4" fmla="*/ 1712900 h 4085532"/>
              <a:gd name="connsiteX5" fmla="*/ 8423 w 5830958"/>
              <a:gd name="connsiteY5" fmla="*/ 4085532 h 4085532"/>
              <a:gd name="connsiteX6" fmla="*/ 5001 w 5830958"/>
              <a:gd name="connsiteY6" fmla="*/ 4040525 h 4085532"/>
              <a:gd name="connsiteX7" fmla="*/ 0 w 5830958"/>
              <a:gd name="connsiteY7" fmla="*/ 3842776 h 4085532"/>
              <a:gd name="connsiteX8" fmla="*/ 2346994 w 5830958"/>
              <a:gd name="connsiteY8" fmla="*/ 301984 h 408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0958" h="4085532">
                <a:moveTo>
                  <a:pt x="2346994" y="301984"/>
                </a:moveTo>
                <a:cubicBezTo>
                  <a:pt x="2806737" y="107530"/>
                  <a:pt x="3312199" y="1"/>
                  <a:pt x="3842776" y="0"/>
                </a:cubicBezTo>
                <a:cubicBezTo>
                  <a:pt x="4240709" y="0"/>
                  <a:pt x="4624514" y="60486"/>
                  <a:pt x="4985500" y="172763"/>
                </a:cubicBezTo>
                <a:lnTo>
                  <a:pt x="5241555" y="266481"/>
                </a:lnTo>
                <a:lnTo>
                  <a:pt x="5830958" y="1712900"/>
                </a:lnTo>
                <a:lnTo>
                  <a:pt x="8423" y="4085532"/>
                </a:lnTo>
                <a:lnTo>
                  <a:pt x="5001" y="4040525"/>
                </a:lnTo>
                <a:cubicBezTo>
                  <a:pt x="1680" y="3975028"/>
                  <a:pt x="0" y="3909098"/>
                  <a:pt x="0" y="3842776"/>
                </a:cubicBezTo>
                <a:cubicBezTo>
                  <a:pt x="0" y="2251046"/>
                  <a:pt x="967764" y="885349"/>
                  <a:pt x="2346994" y="301984"/>
                </a:cubicBezTo>
                <a:close/>
              </a:path>
            </a:pathLst>
          </a:custGeom>
          <a:gradFill flip="none" rotWithShape="1">
            <a:gsLst>
              <a:gs pos="40000">
                <a:schemeClr val="accent3">
                  <a:alpha val="8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 rot="6497976">
            <a:off x="8533455" y="-2318444"/>
            <a:ext cx="2171127" cy="5204475"/>
          </a:xfrm>
          <a:custGeom>
            <a:avLst/>
            <a:gdLst>
              <a:gd name="connsiteX0" fmla="*/ 1640062 w 2171127"/>
              <a:gd name="connsiteY0" fmla="*/ 5204475 h 5204475"/>
              <a:gd name="connsiteX1" fmla="*/ 0 w 2171127"/>
              <a:gd name="connsiteY1" fmla="*/ 245271 h 5204475"/>
              <a:gd name="connsiteX2" fmla="*/ 741650 w 2171127"/>
              <a:gd name="connsiteY2" fmla="*/ 0 h 5204475"/>
              <a:gd name="connsiteX3" fmla="*/ 792719 w 2171127"/>
              <a:gd name="connsiteY3" fmla="*/ 44237 h 5204475"/>
              <a:gd name="connsiteX4" fmla="*/ 2171127 w 2171127"/>
              <a:gd name="connsiteY4" fmla="*/ 3158560 h 5204475"/>
              <a:gd name="connsiteX5" fmla="*/ 1663328 w 2171127"/>
              <a:gd name="connsiteY5" fmla="*/ 5164011 h 520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127" h="5204475">
                <a:moveTo>
                  <a:pt x="1640062" y="5204475"/>
                </a:moveTo>
                <a:lnTo>
                  <a:pt x="0" y="245271"/>
                </a:lnTo>
                <a:lnTo>
                  <a:pt x="741650" y="0"/>
                </a:lnTo>
                <a:lnTo>
                  <a:pt x="792719" y="44237"/>
                </a:lnTo>
                <a:cubicBezTo>
                  <a:pt x="1639504" y="813870"/>
                  <a:pt x="2171127" y="1924131"/>
                  <a:pt x="2171127" y="3158560"/>
                </a:cubicBezTo>
                <a:cubicBezTo>
                  <a:pt x="2171127" y="3884694"/>
                  <a:pt x="1987174" y="4567864"/>
                  <a:pt x="1663328" y="5164011"/>
                </a:cubicBezTo>
                <a:close/>
              </a:path>
            </a:pathLst>
          </a:custGeom>
          <a:noFill/>
          <a:ln>
            <a:gradFill>
              <a:gsLst>
                <a:gs pos="55748">
                  <a:srgbClr val="00E6CD">
                    <a:alpha val="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-481794" y="468439"/>
            <a:ext cx="886175" cy="886175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26861" y="432393"/>
            <a:ext cx="2204269" cy="958266"/>
            <a:chOff x="526861" y="432393"/>
            <a:chExt cx="2204269" cy="958266"/>
          </a:xfrm>
        </p:grpSpPr>
        <p:sp>
          <p:nvSpPr>
            <p:cNvPr id="25" name="文本框 24"/>
            <p:cNvSpPr txBox="1"/>
            <p:nvPr userDrawn="1"/>
          </p:nvSpPr>
          <p:spPr>
            <a:xfrm>
              <a:off x="579002" y="432393"/>
              <a:ext cx="21521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gradFill flip="none" rotWithShape="1">
                    <a:gsLst>
                      <a:gs pos="100000">
                        <a:schemeClr val="accent1">
                          <a:alpha val="0"/>
                        </a:schemeClr>
                      </a:gs>
                      <a:gs pos="0">
                        <a:schemeClr val="accent2"/>
                      </a:gs>
                    </a:gsLst>
                    <a:lin ang="54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lang="zh-CN" altLang="en-US" sz="3200">
                <a:gradFill flip="none" rotWithShape="1">
                  <a:gsLst>
                    <a:gs pos="100000">
                      <a:schemeClr val="accent1">
                        <a:alpha val="0"/>
                      </a:schemeClr>
                    </a:gs>
                    <a:gs pos="0">
                      <a:schemeClr val="accent2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 userDrawn="1"/>
          </p:nvSpPr>
          <p:spPr>
            <a:xfrm>
              <a:off x="526861" y="549275"/>
              <a:ext cx="1241365" cy="841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4000" spc="120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000" spc="12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 rot="16200000">
            <a:off x="8760044" y="3272551"/>
            <a:ext cx="608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9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 rot="20030146">
            <a:off x="8528970" y="798513"/>
            <a:ext cx="844560" cy="844560"/>
          </a:xfrm>
          <a:prstGeom prst="ellipse">
            <a:avLst/>
          </a:prstGeom>
          <a:gradFill>
            <a:gsLst>
              <a:gs pos="100000">
                <a:schemeClr val="accent3">
                  <a:alpha val="5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14630" y="4823460"/>
            <a:ext cx="1067435" cy="1115695"/>
            <a:chOff x="8061682" y="1583682"/>
            <a:chExt cx="2742850" cy="2737998"/>
          </a:xfrm>
        </p:grpSpPr>
        <p:sp>
          <p:nvSpPr>
            <p:cNvPr id="30" name="加号 29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加号 30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加号 31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加号 32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加号 33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加号 34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加号 35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加号 36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加号 37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加号 38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加号 39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加号 40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加号 41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加号 42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加号 43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加号 44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加号 45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加号 46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加号 47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加号 48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51" name="加号 50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加号 51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加号 52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加号 53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加号 54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加号 55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加号 56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加号 57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加号 58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加号 59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加号 60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加号 61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加号 62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加号 63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加号 64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加号 65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加号 68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加号 69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加号 70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加号 71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加号 72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加号 73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加号 74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加号 75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加号 77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加号 78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加号 79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加号 80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加号 81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加号 82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加号 83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加号 84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加号 85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加号 86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加号 87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加号 88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加号 89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加号 90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加号 91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加号 92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加号 93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加号 94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加号 95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加号 96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加号 97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加号 98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加号 99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加号 100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加号 101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加号 102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加号 103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加号 104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加号 105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加号 106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加号 107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加号 108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加号 109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加号 110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加号 111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加号 112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加号 113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加号 114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加号 115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加号 116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加号 117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加号 118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加号 119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加号 120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加号 121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加号 122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加号 123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加号 124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加号 125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加号 126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加号 127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加号 128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加号 129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4543932" y="5750508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132" name="矩形: 圆角 131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矩形: 圆角 132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9113483" y="5807741"/>
            <a:ext cx="131702" cy="131702"/>
            <a:chOff x="6080625" y="383896"/>
            <a:chExt cx="837465" cy="837465"/>
          </a:xfrm>
          <a:solidFill>
            <a:schemeClr val="accent2">
              <a:alpha val="70000"/>
            </a:schemeClr>
          </a:solidFill>
        </p:grpSpPr>
        <p:sp>
          <p:nvSpPr>
            <p:cNvPr id="135" name="矩形: 圆角 134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矩形: 圆角 135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7" name="菱形 136"/>
          <p:cNvSpPr/>
          <p:nvPr/>
        </p:nvSpPr>
        <p:spPr>
          <a:xfrm>
            <a:off x="9614586" y="3064535"/>
            <a:ext cx="112852" cy="112852"/>
          </a:xfrm>
          <a:prstGeom prst="diamond">
            <a:avLst/>
          </a:prstGeom>
          <a:noFill/>
          <a:ln w="1905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菱形 137"/>
          <p:cNvSpPr/>
          <p:nvPr/>
        </p:nvSpPr>
        <p:spPr>
          <a:xfrm>
            <a:off x="6574763" y="701368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2946888" y="6316426"/>
            <a:ext cx="45719" cy="45719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4260138" y="1639937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加号 140"/>
          <p:cNvSpPr/>
          <p:nvPr/>
        </p:nvSpPr>
        <p:spPr>
          <a:xfrm rot="2700000">
            <a:off x="4167251" y="5220617"/>
            <a:ext cx="592177" cy="592177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408870" y="1883513"/>
            <a:ext cx="4465637" cy="55985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政策背景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决策依据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408870" y="3318547"/>
            <a:ext cx="3304329" cy="559856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出台目的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6445250" y="5083175"/>
            <a:ext cx="3547745" cy="70993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  <a:buClrTx/>
              <a:buSzTx/>
            </a:pPr>
            <a:r>
              <a:rPr lang="zh-CN" altLang="en-US" sz="2400" spc="1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解读机构及咨询方式</a:t>
            </a:r>
            <a:endParaRPr lang="zh-CN" altLang="en-US" sz="2400" spc="1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5"/>
          </p:nvPr>
        </p:nvSpPr>
        <p:spPr>
          <a:xfrm>
            <a:off x="6445250" y="3444240"/>
            <a:ext cx="2799715" cy="48641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  <a:buClrTx/>
              <a:buSzTx/>
            </a:pPr>
            <a:r>
              <a:rPr lang="zh-CN" altLang="en-US" sz="2400" spc="1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重要举措</a:t>
            </a:r>
            <a:endParaRPr lang="zh-CN" altLang="en-US" sz="2400" spc="1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2508250" y="5061585"/>
            <a:ext cx="2863850" cy="41402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30000"/>
              </a:lnSpc>
              <a:buClrTx/>
              <a:buSzTx/>
            </a:pPr>
            <a:r>
              <a:rPr lang="zh-CN" altLang="en-US" sz="2400" spc="1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新旧政策的关联、差异</a:t>
            </a:r>
            <a:endParaRPr lang="zh-CN" altLang="en-US" sz="2400" spc="12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文本框 141"/>
          <p:cNvSpPr txBox="1"/>
          <p:nvPr/>
        </p:nvSpPr>
        <p:spPr>
          <a:xfrm>
            <a:off x="1846272" y="1925287"/>
            <a:ext cx="59375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 altLang="zh-CN" sz="2400" b="1" spc="12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spc="12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5749504" y="1910535"/>
            <a:ext cx="593752" cy="525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 altLang="zh-CN" sz="2400" b="1" spc="12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spc="12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1818967" y="3359772"/>
            <a:ext cx="5892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 altLang="zh-CN" sz="2400" b="1" spc="120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 b="1" spc="12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2408577" y="2697233"/>
            <a:ext cx="2043112" cy="20320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1"/>
          </p:nvPr>
        </p:nvSpPr>
        <p:spPr>
          <a:xfrm>
            <a:off x="2408577" y="4153297"/>
            <a:ext cx="2043112" cy="203200"/>
          </a:xfrm>
        </p:spPr>
        <p:txBody>
          <a:bodyPr/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99669" y="3444060"/>
            <a:ext cx="5892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 altLang="zh-CN" sz="2400" b="1" spc="12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spc="12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8967" y="5097767"/>
            <a:ext cx="5892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 altLang="zh-CN" sz="2400" b="1" spc="120" baseline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2400" b="1" spc="120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99669" y="5061405"/>
            <a:ext cx="5892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>
              <a:lnSpc>
                <a:spcPct val="130000"/>
              </a:lnSpc>
            </a:pPr>
            <a:r>
              <a:rPr lang="en-US" altLang="zh-CN" sz="2400" b="1" spc="12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b="1" spc="12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-43543" y="-67129"/>
            <a:ext cx="10522857" cy="5237235"/>
          </a:xfrm>
          <a:custGeom>
            <a:avLst/>
            <a:gdLst>
              <a:gd name="connsiteX0" fmla="*/ 0 w 10522857"/>
              <a:gd name="connsiteY0" fmla="*/ 4702629 h 5237235"/>
              <a:gd name="connsiteX1" fmla="*/ 5515429 w 10522857"/>
              <a:gd name="connsiteY1" fmla="*/ 4862286 h 5237235"/>
              <a:gd name="connsiteX2" fmla="*/ 10522857 w 10522857"/>
              <a:gd name="connsiteY2" fmla="*/ 0 h 523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22857" h="5237235">
                <a:moveTo>
                  <a:pt x="0" y="4702629"/>
                </a:moveTo>
                <a:cubicBezTo>
                  <a:pt x="1329267" y="5326742"/>
                  <a:pt x="4110932" y="5435909"/>
                  <a:pt x="5515429" y="4862286"/>
                </a:cubicBezTo>
                <a:cubicBezTo>
                  <a:pt x="7599855" y="4010967"/>
                  <a:pt x="9625390" y="1567544"/>
                  <a:pt x="10522857" y="0"/>
                </a:cubicBezTo>
              </a:path>
            </a:pathLst>
          </a:custGeom>
          <a:noFill/>
          <a:ln>
            <a:gradFill>
              <a:gsLst>
                <a:gs pos="0">
                  <a:schemeClr val="accent4"/>
                </a:gs>
                <a:gs pos="100000">
                  <a:srgbClr val="5F44F6">
                    <a:alpha val="0"/>
                  </a:srgbClr>
                </a:gs>
                <a:gs pos="50000">
                  <a:srgbClr val="5F44F6">
                    <a:alpha val="0"/>
                  </a:srgbClr>
                </a:gs>
                <a:gs pos="85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-43792" y="-22752"/>
            <a:ext cx="10163424" cy="5210970"/>
          </a:xfrm>
          <a:custGeom>
            <a:avLst/>
            <a:gdLst>
              <a:gd name="connsiteX0" fmla="*/ 7876 w 10118299"/>
              <a:gd name="connsiteY0" fmla="*/ 4230181 h 5210970"/>
              <a:gd name="connsiteX1" fmla="*/ 4486268 w 10118299"/>
              <a:gd name="connsiteY1" fmla="*/ 5127783 h 5210970"/>
              <a:gd name="connsiteX2" fmla="*/ 10118299 w 10118299"/>
              <a:gd name="connsiteY2" fmla="*/ 0 h 5210970"/>
              <a:gd name="connsiteX3" fmla="*/ 49 w 10118299"/>
              <a:gd name="connsiteY3" fmla="*/ 10274 h 5210970"/>
              <a:gd name="connsiteX4" fmla="*/ 7876 w 10118299"/>
              <a:gd name="connsiteY4" fmla="*/ 4230181 h 521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8299" h="5210970">
                <a:moveTo>
                  <a:pt x="7876" y="4230181"/>
                </a:moveTo>
                <a:cubicBezTo>
                  <a:pt x="930213" y="4881666"/>
                  <a:pt x="2803404" y="5424371"/>
                  <a:pt x="4486268" y="5127783"/>
                </a:cubicBezTo>
                <a:cubicBezTo>
                  <a:pt x="7140273" y="4660041"/>
                  <a:pt x="9581270" y="1477603"/>
                  <a:pt x="10118299" y="0"/>
                </a:cubicBezTo>
                <a:lnTo>
                  <a:pt x="49" y="10274"/>
                </a:lnTo>
                <a:cubicBezTo>
                  <a:pt x="-767" y="1396361"/>
                  <a:pt x="8692" y="2844094"/>
                  <a:pt x="7876" y="4230181"/>
                </a:cubicBez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8034391" y="4239631"/>
            <a:ext cx="4161034" cy="2633780"/>
          </a:xfrm>
          <a:custGeom>
            <a:avLst/>
            <a:gdLst>
              <a:gd name="connsiteX0" fmla="*/ 0 w 4161034"/>
              <a:gd name="connsiteY0" fmla="*/ 2633780 h 2633780"/>
              <a:gd name="connsiteX1" fmla="*/ 2075380 w 4161034"/>
              <a:gd name="connsiteY1" fmla="*/ 239902 h 2633780"/>
              <a:gd name="connsiteX2" fmla="*/ 4161034 w 4161034"/>
              <a:gd name="connsiteY2" fmla="*/ 54967 h 263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1034" h="2633780">
                <a:moveTo>
                  <a:pt x="0" y="2633780"/>
                </a:moveTo>
                <a:cubicBezTo>
                  <a:pt x="619018" y="1641467"/>
                  <a:pt x="1289407" y="690252"/>
                  <a:pt x="2075380" y="239902"/>
                </a:cubicBezTo>
                <a:cubicBezTo>
                  <a:pt x="2768886" y="-189900"/>
                  <a:pt x="3883632" y="97776"/>
                  <a:pt x="4161034" y="54967"/>
                </a:cubicBezTo>
              </a:path>
            </a:pathLst>
          </a:custGeom>
          <a:noFill/>
          <a:ln>
            <a:gradFill>
              <a:gsLst>
                <a:gs pos="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8162834" y="3962338"/>
            <a:ext cx="3903436" cy="2846404"/>
          </a:xfrm>
          <a:custGeom>
            <a:avLst/>
            <a:gdLst>
              <a:gd name="connsiteX0" fmla="*/ 0 w 3903436"/>
              <a:gd name="connsiteY0" fmla="*/ 2831664 h 2846404"/>
              <a:gd name="connsiteX1" fmla="*/ 2611665 w 3903436"/>
              <a:gd name="connsiteY1" fmla="*/ 74176 h 2846404"/>
              <a:gd name="connsiteX2" fmla="*/ 3903436 w 3903436"/>
              <a:gd name="connsiteY2" fmla="*/ 262861 h 2846404"/>
              <a:gd name="connsiteX3" fmla="*/ 3903436 w 3903436"/>
              <a:gd name="connsiteY3" fmla="*/ 2846404 h 2846404"/>
              <a:gd name="connsiteX4" fmla="*/ 0 w 3903436"/>
              <a:gd name="connsiteY4" fmla="*/ 2831664 h 28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436" h="2846404">
                <a:moveTo>
                  <a:pt x="0" y="2831664"/>
                </a:moveTo>
                <a:cubicBezTo>
                  <a:pt x="713845" y="1382428"/>
                  <a:pt x="1792880" y="299819"/>
                  <a:pt x="2611665" y="74176"/>
                </a:cubicBezTo>
                <a:cubicBezTo>
                  <a:pt x="3236873" y="-98121"/>
                  <a:pt x="3762829" y="56788"/>
                  <a:pt x="3903436" y="262861"/>
                </a:cubicBezTo>
                <a:lnTo>
                  <a:pt x="3903436" y="2846404"/>
                </a:lnTo>
                <a:lnTo>
                  <a:pt x="0" y="2831664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987857" y="480077"/>
            <a:ext cx="5994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endParaRPr lang="zh-CN" altLang="en-US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9092" y="5909504"/>
            <a:ext cx="6911585" cy="43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900" dirty="0">
                <a:solidFill>
                  <a:schemeClr val="bg1">
                    <a:lumMod val="6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Jinan City Policy Interpretation Training Jinan City Policy Interpretation Training Jinan City Policy Interpretation Training Jinan City Policy Interpretation Training Jinan City Policy Interpretation Training</a:t>
            </a:r>
            <a:endParaRPr lang="en-US" altLang="zh-CN" sz="900" dirty="0">
              <a:solidFill>
                <a:schemeClr val="bg1">
                  <a:lumMod val="65000"/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1270686" y="3849268"/>
            <a:ext cx="112852" cy="112852"/>
          </a:xfrm>
          <a:prstGeom prst="diamond">
            <a:avLst/>
          </a:prstGeom>
          <a:noFill/>
          <a:ln w="1905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6401151" y="1350699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51971" y="1560883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069428" y="3559604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6" name="矩形: 圆角 15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: 圆角 16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3472384" y="4125522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21824" y="0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39612" y="366847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21" name="矩形: 圆角 20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: 圆角 21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47895" y="967105"/>
            <a:ext cx="6005830" cy="4941570"/>
            <a:chOff x="7967067" y="380992"/>
            <a:chExt cx="5449570" cy="4413250"/>
          </a:xfrm>
        </p:grpSpPr>
        <p:sp>
          <p:nvSpPr>
            <p:cNvPr id="24" name="加号 23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加号 24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加号 25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加号 26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加号 27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加号 28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加号 29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加号 30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加号 31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加号 32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加号 33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加号 34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加号 35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加号 36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加号 37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加号 38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加号 39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加号 40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加号 41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加号 42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4" name="组合 43"/>
            <p:cNvGrpSpPr/>
            <p:nvPr userDrawn="1"/>
          </p:nvGrpSpPr>
          <p:grpSpPr>
            <a:xfrm>
              <a:off x="7967067" y="380992"/>
              <a:ext cx="5449570" cy="4413250"/>
              <a:chOff x="-5636919" y="5151604"/>
              <a:chExt cx="9283412" cy="7518028"/>
            </a:xfrm>
            <a:solidFill>
              <a:schemeClr val="bg1">
                <a:alpha val="10000"/>
              </a:schemeClr>
            </a:solidFill>
          </p:grpSpPr>
          <p:sp>
            <p:nvSpPr>
              <p:cNvPr id="45" name="加号 44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加号 45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加号 46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加号 47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加号 48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加号 49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加号 50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加号 51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加号 52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加号 53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加号 54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加号 55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加号 56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加号 57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加号 58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加号 59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加号 60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加号 61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加号 62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加号 63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加号 64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加号 65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加号 66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加号 67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加号 68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加号 69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加号 70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加号 71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加号 72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加号 73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加号 74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加号 75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加号 76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加号 77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加号 78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加号 79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加号 80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加号 81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加号 82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加号 83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加号 84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加号 85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加号 86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加号 87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加号 88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加号 89"/>
              <p:cNvSpPr/>
              <p:nvPr userDrawn="1"/>
            </p:nvSpPr>
            <p:spPr>
              <a:xfrm>
                <a:off x="-5636919" y="5151604"/>
                <a:ext cx="9283412" cy="751802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深入落实国家、省、市关于政务公开部署要求，认真落实《济南市人民政府办公厅关于印发2024年济南市政务公开工作要点的通知》（济政办发〔2024〕6号）要求，加大信息公开和解读力度，持续推进财政信息、政策集中统一公开、政策解读、政府网站、依申请公开等政务公开重点工作。征求局处室（单位）意见，经研究后起草了《实施方案》。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加号 90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加号 91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加号 92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加号 93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加号 94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加号 95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加号 96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加号 97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加号 98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加号 99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加号 100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加号 101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加号 102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加号 103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加号 104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加号 105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加号 106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加号 107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加号 108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加号 109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加号 110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加号 111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加号 112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加号 113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加号 114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加号 115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加号 116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加号 117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加号 118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加号 119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加号 120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加号 121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加号 122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加号 123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5" name="椭圆 124"/>
          <p:cNvSpPr/>
          <p:nvPr/>
        </p:nvSpPr>
        <p:spPr>
          <a:xfrm>
            <a:off x="1159092" y="609990"/>
            <a:ext cx="886175" cy="886175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06794" y="2052819"/>
            <a:ext cx="4882880" cy="104512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政策背景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 rot="17680500">
            <a:off x="9470485" y="-1019150"/>
            <a:ext cx="4440451" cy="4440451"/>
          </a:xfrm>
          <a:prstGeom prst="ellipse">
            <a:avLst/>
          </a:prstGeom>
          <a:gradFill flip="none" rotWithShape="1">
            <a:gsLst>
              <a:gs pos="40000">
                <a:schemeClr val="accent3">
                  <a:alpha val="8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6786245" y="2057066"/>
            <a:ext cx="2578100" cy="333136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sx="99000" sy="99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《济南市人民政府办公厅关于印发2024年济南市政务公开工作要点的通知》（济政办发〔2024〕6号）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府办6号）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>
            <a:off x="-373404" y="364620"/>
            <a:ext cx="6882084" cy="6152841"/>
          </a:xfrm>
          <a:custGeom>
            <a:avLst/>
            <a:gdLst>
              <a:gd name="connsiteX0" fmla="*/ 0 w 3917950"/>
              <a:gd name="connsiteY0" fmla="*/ 2609044 h 2609044"/>
              <a:gd name="connsiteX1" fmla="*/ 2684237 w 3917950"/>
              <a:gd name="connsiteY1" fmla="*/ 1560292 h 2609044"/>
              <a:gd name="connsiteX2" fmla="*/ 3917950 w 3917950"/>
              <a:gd name="connsiteY2" fmla="*/ 21777 h 2609044"/>
              <a:gd name="connsiteX3" fmla="*/ 3917950 w 3917950"/>
              <a:gd name="connsiteY3" fmla="*/ 2605320 h 2609044"/>
              <a:gd name="connsiteX4" fmla="*/ 0 w 3917950"/>
              <a:gd name="connsiteY4" fmla="*/ 2609044 h 260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950" h="2609044">
                <a:moveTo>
                  <a:pt x="0" y="2609044"/>
                </a:moveTo>
                <a:cubicBezTo>
                  <a:pt x="481617" y="1972217"/>
                  <a:pt x="2031245" y="1991503"/>
                  <a:pt x="2684237" y="1560292"/>
                </a:cubicBezTo>
                <a:cubicBezTo>
                  <a:pt x="3337229" y="1129081"/>
                  <a:pt x="3777343" y="-184296"/>
                  <a:pt x="3917950" y="21777"/>
                </a:cubicBezTo>
                <a:lnTo>
                  <a:pt x="3917950" y="2605320"/>
                </a:lnTo>
                <a:lnTo>
                  <a:pt x="0" y="260904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7610" y="505921"/>
            <a:ext cx="886175" cy="886175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271131" y="685306"/>
            <a:ext cx="525310" cy="52531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006010" y="2057066"/>
            <a:ext cx="2578100" cy="333136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sx="99000" sy="99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《中华人民共和国政府信息公开条例》（中华人民共和国国务院令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年第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711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号）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9364099" y="5188663"/>
            <a:ext cx="1083791" cy="0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: 形状 20"/>
          <p:cNvSpPr/>
          <p:nvPr/>
        </p:nvSpPr>
        <p:spPr>
          <a:xfrm>
            <a:off x="1717040" y="2056765"/>
            <a:ext cx="1866900" cy="3022600"/>
          </a:xfrm>
          <a:custGeom>
            <a:avLst/>
            <a:gdLst>
              <a:gd name="connsiteX0" fmla="*/ 3 w 1867074"/>
              <a:gd name="connsiteY0" fmla="*/ 9042 h 3022709"/>
              <a:gd name="connsiteX1" fmla="*/ 1437382 w 1867074"/>
              <a:gd name="connsiteY1" fmla="*/ 0 h 3022709"/>
              <a:gd name="connsiteX2" fmla="*/ 1867074 w 1867074"/>
              <a:gd name="connsiteY2" fmla="*/ 429692 h 3022709"/>
              <a:gd name="connsiteX3" fmla="*/ 1867074 w 1867074"/>
              <a:gd name="connsiteY3" fmla="*/ 2796108 h 3022709"/>
              <a:gd name="connsiteX4" fmla="*/ 1833307 w 1867074"/>
              <a:gd name="connsiteY4" fmla="*/ 2963364 h 3022709"/>
              <a:gd name="connsiteX5" fmla="*/ 1801095 w 1867074"/>
              <a:gd name="connsiteY5" fmla="*/ 3022709 h 3022709"/>
              <a:gd name="connsiteX6" fmla="*/ 1788163 w 1867074"/>
              <a:gd name="connsiteY6" fmla="*/ 3013862 h 3022709"/>
              <a:gd name="connsiteX7" fmla="*/ 1297943 w 1867074"/>
              <a:gd name="connsiteY7" fmla="*/ 1761642 h 3022709"/>
              <a:gd name="connsiteX8" fmla="*/ 467363 w 1867074"/>
              <a:gd name="connsiteY8" fmla="*/ 1185062 h 3022709"/>
              <a:gd name="connsiteX9" fmla="*/ 3 w 1867074"/>
              <a:gd name="connsiteY9" fmla="*/ 9042 h 3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7074" h="3022709">
                <a:moveTo>
                  <a:pt x="3" y="9042"/>
                </a:moveTo>
                <a:lnTo>
                  <a:pt x="1437382" y="0"/>
                </a:lnTo>
                <a:cubicBezTo>
                  <a:pt x="1674694" y="0"/>
                  <a:pt x="1867074" y="192380"/>
                  <a:pt x="1867074" y="429692"/>
                </a:cubicBezTo>
                <a:lnTo>
                  <a:pt x="1867074" y="2796108"/>
                </a:lnTo>
                <a:cubicBezTo>
                  <a:pt x="1867074" y="2855436"/>
                  <a:pt x="1855050" y="2911956"/>
                  <a:pt x="1833307" y="2963364"/>
                </a:cubicBezTo>
                <a:lnTo>
                  <a:pt x="1801095" y="3022709"/>
                </a:lnTo>
                <a:lnTo>
                  <a:pt x="1788163" y="3013862"/>
                </a:lnTo>
                <a:cubicBezTo>
                  <a:pt x="1573110" y="2839025"/>
                  <a:pt x="1518076" y="2066442"/>
                  <a:pt x="1297943" y="1761642"/>
                </a:cubicBezTo>
                <a:cubicBezTo>
                  <a:pt x="1077810" y="1456842"/>
                  <a:pt x="729406" y="1446682"/>
                  <a:pt x="467363" y="1185062"/>
                </a:cubicBezTo>
                <a:cubicBezTo>
                  <a:pt x="205320" y="923442"/>
                  <a:pt x="-844" y="594089"/>
                  <a:pt x="3" y="9042"/>
                </a:cubicBezTo>
                <a:close/>
              </a:path>
            </a:pathLst>
          </a:cu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决策依据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22"/>
          </p:nvPr>
        </p:nvSpPr>
        <p:spPr>
          <a:xfrm>
            <a:off x="8728382" y="3159731"/>
            <a:ext cx="2338387" cy="1125029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>
            <a:off x="14514" y="468146"/>
            <a:ext cx="12206515" cy="6181067"/>
          </a:xfrm>
          <a:custGeom>
            <a:avLst/>
            <a:gdLst>
              <a:gd name="connsiteX0" fmla="*/ 0 w 12206515"/>
              <a:gd name="connsiteY0" fmla="*/ 5094514 h 6181067"/>
              <a:gd name="connsiteX1" fmla="*/ 3483429 w 12206515"/>
              <a:gd name="connsiteY1" fmla="*/ 6154057 h 6181067"/>
              <a:gd name="connsiteX2" fmla="*/ 7910286 w 12206515"/>
              <a:gd name="connsiteY2" fmla="*/ 4325257 h 6181067"/>
              <a:gd name="connsiteX3" fmla="*/ 12206515 w 12206515"/>
              <a:gd name="connsiteY3" fmla="*/ 3701143 h 6181067"/>
              <a:gd name="connsiteX4" fmla="*/ 12206515 w 12206515"/>
              <a:gd name="connsiteY4" fmla="*/ 0 h 6181067"/>
              <a:gd name="connsiteX5" fmla="*/ 0 w 12206515"/>
              <a:gd name="connsiteY5" fmla="*/ 0 h 6181067"/>
              <a:gd name="connsiteX6" fmla="*/ 0 w 12206515"/>
              <a:gd name="connsiteY6" fmla="*/ 5094514 h 6181067"/>
              <a:gd name="connsiteX7" fmla="*/ 244860 w 12494918"/>
              <a:gd name="connsiteY7" fmla="*/ 5297714 h 671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6515" h="6181067">
                <a:moveTo>
                  <a:pt x="0" y="5094514"/>
                </a:moveTo>
                <a:cubicBezTo>
                  <a:pt x="924076" y="5958114"/>
                  <a:pt x="2165048" y="6282267"/>
                  <a:pt x="3483429" y="6154057"/>
                </a:cubicBezTo>
                <a:cubicBezTo>
                  <a:pt x="4801810" y="6025848"/>
                  <a:pt x="6456438" y="4734076"/>
                  <a:pt x="7910286" y="4325257"/>
                </a:cubicBezTo>
                <a:cubicBezTo>
                  <a:pt x="9364134" y="3916438"/>
                  <a:pt x="11446934" y="4451048"/>
                  <a:pt x="12206515" y="3701143"/>
                </a:cubicBezTo>
                <a:lnTo>
                  <a:pt x="12206515" y="0"/>
                </a:lnTo>
                <a:lnTo>
                  <a:pt x="0" y="0"/>
                </a:lnTo>
                <a:lnTo>
                  <a:pt x="0" y="5094514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4"/>
                </a:gs>
                <a:gs pos="42000">
                  <a:srgbClr val="5F44F6">
                    <a:alpha val="0"/>
                  </a:srgbClr>
                </a:gs>
                <a:gs pos="26000">
                  <a:srgbClr val="5F44F6">
                    <a:alpha val="0"/>
                  </a:srgbClr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14604" y="-58692"/>
            <a:ext cx="12235542" cy="6707270"/>
          </a:xfrm>
          <a:custGeom>
            <a:avLst/>
            <a:gdLst>
              <a:gd name="connsiteX0" fmla="*/ 0 w 12206515"/>
              <a:gd name="connsiteY0" fmla="*/ 5355771 h 6707270"/>
              <a:gd name="connsiteX1" fmla="*/ 3410857 w 12206515"/>
              <a:gd name="connsiteY1" fmla="*/ 6705600 h 6707270"/>
              <a:gd name="connsiteX2" fmla="*/ 7649029 w 12206515"/>
              <a:gd name="connsiteY2" fmla="*/ 4731657 h 6707270"/>
              <a:gd name="connsiteX3" fmla="*/ 12206515 w 12206515"/>
              <a:gd name="connsiteY3" fmla="*/ 3701143 h 6707270"/>
              <a:gd name="connsiteX4" fmla="*/ 12206515 w 12206515"/>
              <a:gd name="connsiteY4" fmla="*/ 0 h 6707270"/>
              <a:gd name="connsiteX5" fmla="*/ 0 w 12206515"/>
              <a:gd name="connsiteY5" fmla="*/ 0 h 6707270"/>
              <a:gd name="connsiteX6" fmla="*/ 0 w 12206515"/>
              <a:gd name="connsiteY6" fmla="*/ 5355771 h 6707270"/>
              <a:gd name="connsiteX7" fmla="*/ 244860 w 12494918"/>
              <a:gd name="connsiteY7" fmla="*/ 5297714 h 671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6515" h="6707270">
                <a:moveTo>
                  <a:pt x="0" y="5355771"/>
                </a:moveTo>
                <a:cubicBezTo>
                  <a:pt x="924076" y="6219371"/>
                  <a:pt x="2094577" y="6666729"/>
                  <a:pt x="3410857" y="6705600"/>
                </a:cubicBezTo>
                <a:cubicBezTo>
                  <a:pt x="5206702" y="6758633"/>
                  <a:pt x="6208486" y="5537200"/>
                  <a:pt x="7649029" y="4731657"/>
                </a:cubicBezTo>
                <a:cubicBezTo>
                  <a:pt x="9001098" y="3975588"/>
                  <a:pt x="11446934" y="4451048"/>
                  <a:pt x="12206515" y="3701143"/>
                </a:cubicBezTo>
                <a:lnTo>
                  <a:pt x="12206515" y="0"/>
                </a:lnTo>
                <a:lnTo>
                  <a:pt x="0" y="0"/>
                </a:lnTo>
                <a:lnTo>
                  <a:pt x="0" y="5355771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确把握新时代政务公开新形势、新要求,紧紧围绕市委、市政府重点工作任务,统筹政务公开与安全保密,不断提升政策服务水平,持续深化政企政民互动,以公开促落实、优服务、强监管,及时公开各项决策部署要求，细化工作任务，明确责任主体，让社会民众及时了解掌握工作动向，推动各项工作落实到位，不断增强政府的公信力和执行力，不断提升政务公开标准化、规范化、特色化、数字化水平。</a:t>
            </a:r>
            <a:endParaRPr lang="en-US" altLang="zh-CN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58373" y="591547"/>
            <a:ext cx="886175" cy="886175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8034391" y="1664966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02668" y="3873871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4" name="矩形: 圆角 13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4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9255064" y="314267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440300" y="2820605"/>
            <a:ext cx="131702" cy="131702"/>
            <a:chOff x="6080625" y="383896"/>
            <a:chExt cx="837465" cy="837465"/>
          </a:xfrm>
          <a:solidFill>
            <a:schemeClr val="accent2"/>
          </a:solidFill>
        </p:grpSpPr>
        <p:sp>
          <p:nvSpPr>
            <p:cNvPr id="18" name="矩形: 圆角 17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: 圆角 18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菱形 19"/>
          <p:cNvSpPr/>
          <p:nvPr/>
        </p:nvSpPr>
        <p:spPr>
          <a:xfrm>
            <a:off x="3123198" y="368239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424067" y="3355766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152731" y="3079428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23" name="矩形: 圆角 22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: 圆角 23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11016696" y="1176278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18212" y="460596"/>
            <a:ext cx="2742850" cy="2737998"/>
            <a:chOff x="8061682" y="1583682"/>
            <a:chExt cx="2742850" cy="2737998"/>
          </a:xfrm>
        </p:grpSpPr>
        <p:sp>
          <p:nvSpPr>
            <p:cNvPr id="27" name="加号 26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加号 27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加号 28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加号 29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加号 30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加号 31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加号 32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加号 33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加号 34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加号 35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加号 36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加号 37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加号 38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加号 39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加号 40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加号 41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加号 42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加号 43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加号 44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加号 45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组合 46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48" name="加号 47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加号 48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加号 49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加号 50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加号 51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加号 52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加号 53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加号 54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加号 55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加号 56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加号 57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加号 58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加号 59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加号 60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加号 61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加号 62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加号 63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加号 64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加号 65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加号 66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加号 67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加号 68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加号 69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加号 70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加号 71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加号 72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加号 73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加号 74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加号 75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加号 76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加号 77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加号 78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加号 79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加号 80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加号 81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加号 82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加号 83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加号 84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加号 85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加号 86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加号 87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加号 88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加号 89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加号 90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加号 91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加号 92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加号 93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加号 94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加号 95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加号 96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加号 97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加号 98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加号 99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加号 100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加号 101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加号 102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加号 103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加号 104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加号 105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加号 106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加号 107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加号 108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加号 109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加号 110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加号 111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加号 112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加号 113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加号 114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加号 115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加号 116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加号 117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加号 118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加号 119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加号 120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加号 121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加号 122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加号 123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加号 124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加号 125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加号 126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106075" y="2034378"/>
            <a:ext cx="4782902" cy="1027814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出台目的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>
            <a:off x="-104002" y="1395144"/>
            <a:ext cx="12310428" cy="5462857"/>
          </a:xfrm>
          <a:custGeom>
            <a:avLst/>
            <a:gdLst>
              <a:gd name="connsiteX0" fmla="*/ 0 w 7008290"/>
              <a:gd name="connsiteY0" fmla="*/ 2316464 h 2316464"/>
              <a:gd name="connsiteX1" fmla="*/ 3584898 w 7008290"/>
              <a:gd name="connsiteY1" fmla="*/ 1612371 h 2316464"/>
              <a:gd name="connsiteX2" fmla="*/ 7000027 w 7008290"/>
              <a:gd name="connsiteY2" fmla="*/ 0 h 2316464"/>
              <a:gd name="connsiteX3" fmla="*/ 7008290 w 7008290"/>
              <a:gd name="connsiteY3" fmla="*/ 2312740 h 2316464"/>
              <a:gd name="connsiteX4" fmla="*/ 0 w 7008290"/>
              <a:gd name="connsiteY4" fmla="*/ 2316464 h 23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8290" h="2316464">
                <a:moveTo>
                  <a:pt x="0" y="2316464"/>
                </a:moveTo>
                <a:cubicBezTo>
                  <a:pt x="481617" y="1679637"/>
                  <a:pt x="2418227" y="1998448"/>
                  <a:pt x="3584898" y="1612371"/>
                </a:cubicBezTo>
                <a:cubicBezTo>
                  <a:pt x="4751569" y="1226294"/>
                  <a:pt x="6528903" y="1394128"/>
                  <a:pt x="7000027" y="0"/>
                </a:cubicBezTo>
                <a:cubicBezTo>
                  <a:pt x="7002781" y="770913"/>
                  <a:pt x="7005536" y="1541827"/>
                  <a:pt x="7008290" y="2312740"/>
                </a:cubicBezTo>
                <a:lnTo>
                  <a:pt x="0" y="231646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checked-buttom_3651"/>
          <p:cNvSpPr/>
          <p:nvPr/>
        </p:nvSpPr>
        <p:spPr>
          <a:xfrm>
            <a:off x="834381" y="1930785"/>
            <a:ext cx="289038" cy="301150"/>
          </a:xfrm>
          <a:custGeom>
            <a:avLst/>
            <a:gdLst>
              <a:gd name="connsiteX0" fmla="*/ 25460 w 580356"/>
              <a:gd name="connsiteY0" fmla="*/ 555068 h 604675"/>
              <a:gd name="connsiteX1" fmla="*/ 65910 w 580356"/>
              <a:gd name="connsiteY1" fmla="*/ 571695 h 604675"/>
              <a:gd name="connsiteX2" fmla="*/ 106268 w 580356"/>
              <a:gd name="connsiteY2" fmla="*/ 555068 h 604675"/>
              <a:gd name="connsiteX3" fmla="*/ 107275 w 580356"/>
              <a:gd name="connsiteY3" fmla="*/ 555982 h 604675"/>
              <a:gd name="connsiteX4" fmla="*/ 131618 w 580356"/>
              <a:gd name="connsiteY4" fmla="*/ 596362 h 604675"/>
              <a:gd name="connsiteX5" fmla="*/ 130062 w 580356"/>
              <a:gd name="connsiteY5" fmla="*/ 602117 h 604675"/>
              <a:gd name="connsiteX6" fmla="*/ 124663 w 580356"/>
              <a:gd name="connsiteY6" fmla="*/ 604675 h 604675"/>
              <a:gd name="connsiteX7" fmla="*/ 7065 w 580356"/>
              <a:gd name="connsiteY7" fmla="*/ 604675 h 604675"/>
              <a:gd name="connsiteX8" fmla="*/ 1666 w 580356"/>
              <a:gd name="connsiteY8" fmla="*/ 602117 h 604675"/>
              <a:gd name="connsiteX9" fmla="*/ 110 w 580356"/>
              <a:gd name="connsiteY9" fmla="*/ 596362 h 604675"/>
              <a:gd name="connsiteX10" fmla="*/ 24453 w 580356"/>
              <a:gd name="connsiteY10" fmla="*/ 555982 h 604675"/>
              <a:gd name="connsiteX11" fmla="*/ 25460 w 580356"/>
              <a:gd name="connsiteY11" fmla="*/ 555068 h 604675"/>
              <a:gd name="connsiteX12" fmla="*/ 488403 w 580356"/>
              <a:gd name="connsiteY12" fmla="*/ 488213 h 604675"/>
              <a:gd name="connsiteX13" fmla="*/ 488403 w 580356"/>
              <a:gd name="connsiteY13" fmla="*/ 549381 h 604675"/>
              <a:gd name="connsiteX14" fmla="*/ 544228 w 580356"/>
              <a:gd name="connsiteY14" fmla="*/ 549381 h 604675"/>
              <a:gd name="connsiteX15" fmla="*/ 549994 w 580356"/>
              <a:gd name="connsiteY15" fmla="*/ 543530 h 604675"/>
              <a:gd name="connsiteX16" fmla="*/ 549994 w 580356"/>
              <a:gd name="connsiteY16" fmla="*/ 494065 h 604675"/>
              <a:gd name="connsiteX17" fmla="*/ 544228 w 580356"/>
              <a:gd name="connsiteY17" fmla="*/ 488213 h 604675"/>
              <a:gd name="connsiteX18" fmla="*/ 207720 w 580356"/>
              <a:gd name="connsiteY18" fmla="*/ 458040 h 604675"/>
              <a:gd name="connsiteX19" fmla="*/ 544228 w 580356"/>
              <a:gd name="connsiteY19" fmla="*/ 458040 h 604675"/>
              <a:gd name="connsiteX20" fmla="*/ 580286 w 580356"/>
              <a:gd name="connsiteY20" fmla="*/ 494065 h 604675"/>
              <a:gd name="connsiteX21" fmla="*/ 580286 w 580356"/>
              <a:gd name="connsiteY21" fmla="*/ 543530 h 604675"/>
              <a:gd name="connsiteX22" fmla="*/ 544228 w 580356"/>
              <a:gd name="connsiteY22" fmla="*/ 579554 h 604675"/>
              <a:gd name="connsiteX23" fmla="*/ 207720 w 580356"/>
              <a:gd name="connsiteY23" fmla="*/ 579554 h 604675"/>
              <a:gd name="connsiteX24" fmla="*/ 171571 w 580356"/>
              <a:gd name="connsiteY24" fmla="*/ 543530 h 604675"/>
              <a:gd name="connsiteX25" fmla="*/ 171571 w 580356"/>
              <a:gd name="connsiteY25" fmla="*/ 494065 h 604675"/>
              <a:gd name="connsiteX26" fmla="*/ 207720 w 580356"/>
              <a:gd name="connsiteY26" fmla="*/ 458040 h 604675"/>
              <a:gd name="connsiteX27" fmla="*/ 65900 w 580356"/>
              <a:gd name="connsiteY27" fmla="*/ 432919 h 604675"/>
              <a:gd name="connsiteX28" fmla="*/ 110251 w 580356"/>
              <a:gd name="connsiteY28" fmla="*/ 491206 h 604675"/>
              <a:gd name="connsiteX29" fmla="*/ 65900 w 580356"/>
              <a:gd name="connsiteY29" fmla="*/ 549493 h 604675"/>
              <a:gd name="connsiteX30" fmla="*/ 21549 w 580356"/>
              <a:gd name="connsiteY30" fmla="*/ 491206 h 604675"/>
              <a:gd name="connsiteX31" fmla="*/ 65900 w 580356"/>
              <a:gd name="connsiteY31" fmla="*/ 432919 h 604675"/>
              <a:gd name="connsiteX32" fmla="*/ 25460 w 580356"/>
              <a:gd name="connsiteY32" fmla="*/ 338643 h 604675"/>
              <a:gd name="connsiteX33" fmla="*/ 65910 w 580356"/>
              <a:gd name="connsiteY33" fmla="*/ 355270 h 604675"/>
              <a:gd name="connsiteX34" fmla="*/ 106268 w 580356"/>
              <a:gd name="connsiteY34" fmla="*/ 338643 h 604675"/>
              <a:gd name="connsiteX35" fmla="*/ 107275 w 580356"/>
              <a:gd name="connsiteY35" fmla="*/ 339465 h 604675"/>
              <a:gd name="connsiteX36" fmla="*/ 131618 w 580356"/>
              <a:gd name="connsiteY36" fmla="*/ 379845 h 604675"/>
              <a:gd name="connsiteX37" fmla="*/ 130062 w 580356"/>
              <a:gd name="connsiteY37" fmla="*/ 385692 h 604675"/>
              <a:gd name="connsiteX38" fmla="*/ 124663 w 580356"/>
              <a:gd name="connsiteY38" fmla="*/ 388250 h 604675"/>
              <a:gd name="connsiteX39" fmla="*/ 7065 w 580356"/>
              <a:gd name="connsiteY39" fmla="*/ 388250 h 604675"/>
              <a:gd name="connsiteX40" fmla="*/ 1666 w 580356"/>
              <a:gd name="connsiteY40" fmla="*/ 385692 h 604675"/>
              <a:gd name="connsiteX41" fmla="*/ 110 w 580356"/>
              <a:gd name="connsiteY41" fmla="*/ 379845 h 604675"/>
              <a:gd name="connsiteX42" fmla="*/ 24453 w 580356"/>
              <a:gd name="connsiteY42" fmla="*/ 339465 h 604675"/>
              <a:gd name="connsiteX43" fmla="*/ 25460 w 580356"/>
              <a:gd name="connsiteY43" fmla="*/ 338643 h 604675"/>
              <a:gd name="connsiteX44" fmla="*/ 334471 w 580356"/>
              <a:gd name="connsiteY44" fmla="*/ 271804 h 604675"/>
              <a:gd name="connsiteX45" fmla="*/ 334471 w 580356"/>
              <a:gd name="connsiteY45" fmla="*/ 332870 h 604675"/>
              <a:gd name="connsiteX46" fmla="*/ 544228 w 580356"/>
              <a:gd name="connsiteY46" fmla="*/ 332870 h 604675"/>
              <a:gd name="connsiteX47" fmla="*/ 549994 w 580356"/>
              <a:gd name="connsiteY47" fmla="*/ 327111 h 604675"/>
              <a:gd name="connsiteX48" fmla="*/ 549994 w 580356"/>
              <a:gd name="connsiteY48" fmla="*/ 277563 h 604675"/>
              <a:gd name="connsiteX49" fmla="*/ 544228 w 580356"/>
              <a:gd name="connsiteY49" fmla="*/ 271804 h 604675"/>
              <a:gd name="connsiteX50" fmla="*/ 207720 w 580356"/>
              <a:gd name="connsiteY50" fmla="*/ 241545 h 604675"/>
              <a:gd name="connsiteX51" fmla="*/ 544228 w 580356"/>
              <a:gd name="connsiteY51" fmla="*/ 241545 h 604675"/>
              <a:gd name="connsiteX52" fmla="*/ 580286 w 580356"/>
              <a:gd name="connsiteY52" fmla="*/ 277563 h 604675"/>
              <a:gd name="connsiteX53" fmla="*/ 580286 w 580356"/>
              <a:gd name="connsiteY53" fmla="*/ 327111 h 604675"/>
              <a:gd name="connsiteX54" fmla="*/ 544228 w 580356"/>
              <a:gd name="connsiteY54" fmla="*/ 363129 h 604675"/>
              <a:gd name="connsiteX55" fmla="*/ 207720 w 580356"/>
              <a:gd name="connsiteY55" fmla="*/ 363129 h 604675"/>
              <a:gd name="connsiteX56" fmla="*/ 171571 w 580356"/>
              <a:gd name="connsiteY56" fmla="*/ 327111 h 604675"/>
              <a:gd name="connsiteX57" fmla="*/ 171571 w 580356"/>
              <a:gd name="connsiteY57" fmla="*/ 277563 h 604675"/>
              <a:gd name="connsiteX58" fmla="*/ 207720 w 580356"/>
              <a:gd name="connsiteY58" fmla="*/ 241545 h 604675"/>
              <a:gd name="connsiteX59" fmla="*/ 65900 w 580356"/>
              <a:gd name="connsiteY59" fmla="*/ 216424 h 604675"/>
              <a:gd name="connsiteX60" fmla="*/ 110251 w 580356"/>
              <a:gd name="connsiteY60" fmla="*/ 274676 h 604675"/>
              <a:gd name="connsiteX61" fmla="*/ 65900 w 580356"/>
              <a:gd name="connsiteY61" fmla="*/ 332928 h 604675"/>
              <a:gd name="connsiteX62" fmla="*/ 21549 w 580356"/>
              <a:gd name="connsiteY62" fmla="*/ 274676 h 604675"/>
              <a:gd name="connsiteX63" fmla="*/ 65900 w 580356"/>
              <a:gd name="connsiteY63" fmla="*/ 216424 h 604675"/>
              <a:gd name="connsiteX64" fmla="*/ 25460 w 580356"/>
              <a:gd name="connsiteY64" fmla="*/ 122078 h 604675"/>
              <a:gd name="connsiteX65" fmla="*/ 65910 w 580356"/>
              <a:gd name="connsiteY65" fmla="*/ 138820 h 604675"/>
              <a:gd name="connsiteX66" fmla="*/ 106268 w 580356"/>
              <a:gd name="connsiteY66" fmla="*/ 122078 h 604675"/>
              <a:gd name="connsiteX67" fmla="*/ 107275 w 580356"/>
              <a:gd name="connsiteY67" fmla="*/ 122993 h 604675"/>
              <a:gd name="connsiteX68" fmla="*/ 131618 w 580356"/>
              <a:gd name="connsiteY68" fmla="*/ 163431 h 604675"/>
              <a:gd name="connsiteX69" fmla="*/ 130062 w 580356"/>
              <a:gd name="connsiteY69" fmla="*/ 169286 h 604675"/>
              <a:gd name="connsiteX70" fmla="*/ 124663 w 580356"/>
              <a:gd name="connsiteY70" fmla="*/ 171756 h 604675"/>
              <a:gd name="connsiteX71" fmla="*/ 7065 w 580356"/>
              <a:gd name="connsiteY71" fmla="*/ 171756 h 604675"/>
              <a:gd name="connsiteX72" fmla="*/ 1666 w 580356"/>
              <a:gd name="connsiteY72" fmla="*/ 169286 h 604675"/>
              <a:gd name="connsiteX73" fmla="*/ 110 w 580356"/>
              <a:gd name="connsiteY73" fmla="*/ 163431 h 604675"/>
              <a:gd name="connsiteX74" fmla="*/ 24453 w 580356"/>
              <a:gd name="connsiteY74" fmla="*/ 122993 h 604675"/>
              <a:gd name="connsiteX75" fmla="*/ 25460 w 580356"/>
              <a:gd name="connsiteY75" fmla="*/ 122078 h 604675"/>
              <a:gd name="connsiteX76" fmla="*/ 440494 w 580356"/>
              <a:gd name="connsiteY76" fmla="*/ 55380 h 604675"/>
              <a:gd name="connsiteX77" fmla="*/ 440494 w 580356"/>
              <a:gd name="connsiteY77" fmla="*/ 116446 h 604675"/>
              <a:gd name="connsiteX78" fmla="*/ 544292 w 580356"/>
              <a:gd name="connsiteY78" fmla="*/ 116446 h 604675"/>
              <a:gd name="connsiteX79" fmla="*/ 550059 w 580356"/>
              <a:gd name="connsiteY79" fmla="*/ 110595 h 604675"/>
              <a:gd name="connsiteX80" fmla="*/ 550059 w 580356"/>
              <a:gd name="connsiteY80" fmla="*/ 61139 h 604675"/>
              <a:gd name="connsiteX81" fmla="*/ 544292 w 580356"/>
              <a:gd name="connsiteY81" fmla="*/ 55380 h 604675"/>
              <a:gd name="connsiteX82" fmla="*/ 207726 w 580356"/>
              <a:gd name="connsiteY82" fmla="*/ 25121 h 604675"/>
              <a:gd name="connsiteX83" fmla="*/ 544292 w 580356"/>
              <a:gd name="connsiteY83" fmla="*/ 25121 h 604675"/>
              <a:gd name="connsiteX84" fmla="*/ 580356 w 580356"/>
              <a:gd name="connsiteY84" fmla="*/ 61139 h 604675"/>
              <a:gd name="connsiteX85" fmla="*/ 580356 w 580356"/>
              <a:gd name="connsiteY85" fmla="*/ 110595 h 604675"/>
              <a:gd name="connsiteX86" fmla="*/ 544292 w 580356"/>
              <a:gd name="connsiteY86" fmla="*/ 146705 h 604675"/>
              <a:gd name="connsiteX87" fmla="*/ 207726 w 580356"/>
              <a:gd name="connsiteY87" fmla="*/ 146705 h 604675"/>
              <a:gd name="connsiteX88" fmla="*/ 171571 w 580356"/>
              <a:gd name="connsiteY88" fmla="*/ 110595 h 604675"/>
              <a:gd name="connsiteX89" fmla="*/ 171571 w 580356"/>
              <a:gd name="connsiteY89" fmla="*/ 61139 h 604675"/>
              <a:gd name="connsiteX90" fmla="*/ 207726 w 580356"/>
              <a:gd name="connsiteY90" fmla="*/ 25121 h 604675"/>
              <a:gd name="connsiteX91" fmla="*/ 65945 w 580356"/>
              <a:gd name="connsiteY91" fmla="*/ 0 h 604675"/>
              <a:gd name="connsiteX92" fmla="*/ 110250 w 580356"/>
              <a:gd name="connsiteY92" fmla="*/ 58297 h 604675"/>
              <a:gd name="connsiteX93" fmla="*/ 65945 w 580356"/>
              <a:gd name="connsiteY93" fmla="*/ 116503 h 604675"/>
              <a:gd name="connsiteX94" fmla="*/ 21549 w 580356"/>
              <a:gd name="connsiteY94" fmla="*/ 58297 h 604675"/>
              <a:gd name="connsiteX95" fmla="*/ 65945 w 580356"/>
              <a:gd name="connsiteY95" fmla="*/ 0 h 6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80356" h="604675">
                <a:moveTo>
                  <a:pt x="25460" y="555068"/>
                </a:moveTo>
                <a:cubicBezTo>
                  <a:pt x="36716" y="565483"/>
                  <a:pt x="50627" y="571695"/>
                  <a:pt x="65910" y="571695"/>
                </a:cubicBezTo>
                <a:cubicBezTo>
                  <a:pt x="81101" y="571695"/>
                  <a:pt x="95012" y="565483"/>
                  <a:pt x="106268" y="555068"/>
                </a:cubicBezTo>
                <a:cubicBezTo>
                  <a:pt x="106634" y="555342"/>
                  <a:pt x="106909" y="555708"/>
                  <a:pt x="107275" y="555982"/>
                </a:cubicBezTo>
                <a:cubicBezTo>
                  <a:pt x="119721" y="565757"/>
                  <a:pt x="128689" y="579826"/>
                  <a:pt x="131618" y="596362"/>
                </a:cubicBezTo>
                <a:cubicBezTo>
                  <a:pt x="131984" y="598371"/>
                  <a:pt x="131435" y="600564"/>
                  <a:pt x="130062" y="602117"/>
                </a:cubicBezTo>
                <a:cubicBezTo>
                  <a:pt x="128781" y="603761"/>
                  <a:pt x="126768" y="604675"/>
                  <a:pt x="124663" y="604675"/>
                </a:cubicBezTo>
                <a:lnTo>
                  <a:pt x="7065" y="604675"/>
                </a:lnTo>
                <a:cubicBezTo>
                  <a:pt x="5052" y="604675"/>
                  <a:pt x="3039" y="603761"/>
                  <a:pt x="1666" y="602117"/>
                </a:cubicBezTo>
                <a:cubicBezTo>
                  <a:pt x="293" y="600564"/>
                  <a:pt x="-256" y="598371"/>
                  <a:pt x="110" y="596362"/>
                </a:cubicBezTo>
                <a:cubicBezTo>
                  <a:pt x="3039" y="579826"/>
                  <a:pt x="12007" y="565757"/>
                  <a:pt x="24453" y="555982"/>
                </a:cubicBezTo>
                <a:cubicBezTo>
                  <a:pt x="24819" y="555708"/>
                  <a:pt x="25094" y="555342"/>
                  <a:pt x="25460" y="555068"/>
                </a:cubicBezTo>
                <a:close/>
                <a:moveTo>
                  <a:pt x="488403" y="488213"/>
                </a:moveTo>
                <a:lnTo>
                  <a:pt x="488403" y="549381"/>
                </a:lnTo>
                <a:lnTo>
                  <a:pt x="544228" y="549381"/>
                </a:lnTo>
                <a:cubicBezTo>
                  <a:pt x="547431" y="549381"/>
                  <a:pt x="549994" y="546730"/>
                  <a:pt x="549994" y="543530"/>
                </a:cubicBezTo>
                <a:lnTo>
                  <a:pt x="549994" y="494065"/>
                </a:lnTo>
                <a:cubicBezTo>
                  <a:pt x="549994" y="490864"/>
                  <a:pt x="547431" y="488213"/>
                  <a:pt x="544228" y="488213"/>
                </a:cubicBezTo>
                <a:close/>
                <a:moveTo>
                  <a:pt x="207720" y="458040"/>
                </a:moveTo>
                <a:lnTo>
                  <a:pt x="544228" y="458040"/>
                </a:lnTo>
                <a:cubicBezTo>
                  <a:pt x="564179" y="458040"/>
                  <a:pt x="580286" y="474132"/>
                  <a:pt x="580286" y="494065"/>
                </a:cubicBezTo>
                <a:lnTo>
                  <a:pt x="580286" y="543530"/>
                </a:lnTo>
                <a:cubicBezTo>
                  <a:pt x="580286" y="563462"/>
                  <a:pt x="564179" y="579554"/>
                  <a:pt x="544228" y="579554"/>
                </a:cubicBezTo>
                <a:lnTo>
                  <a:pt x="207720" y="579554"/>
                </a:lnTo>
                <a:cubicBezTo>
                  <a:pt x="187770" y="579554"/>
                  <a:pt x="171571" y="563462"/>
                  <a:pt x="171571" y="543530"/>
                </a:cubicBezTo>
                <a:lnTo>
                  <a:pt x="171571" y="494065"/>
                </a:lnTo>
                <a:cubicBezTo>
                  <a:pt x="171571" y="474132"/>
                  <a:pt x="187770" y="458040"/>
                  <a:pt x="207720" y="458040"/>
                </a:cubicBezTo>
                <a:close/>
                <a:moveTo>
                  <a:pt x="65900" y="432919"/>
                </a:moveTo>
                <a:cubicBezTo>
                  <a:pt x="90394" y="432919"/>
                  <a:pt x="110251" y="459015"/>
                  <a:pt x="110251" y="491206"/>
                </a:cubicBezTo>
                <a:cubicBezTo>
                  <a:pt x="110251" y="523397"/>
                  <a:pt x="90394" y="549493"/>
                  <a:pt x="65900" y="549493"/>
                </a:cubicBezTo>
                <a:cubicBezTo>
                  <a:pt x="41406" y="549493"/>
                  <a:pt x="21549" y="523397"/>
                  <a:pt x="21549" y="491206"/>
                </a:cubicBezTo>
                <a:cubicBezTo>
                  <a:pt x="21549" y="459015"/>
                  <a:pt x="41406" y="432919"/>
                  <a:pt x="65900" y="432919"/>
                </a:cubicBezTo>
                <a:close/>
                <a:moveTo>
                  <a:pt x="25460" y="338643"/>
                </a:moveTo>
                <a:cubicBezTo>
                  <a:pt x="36716" y="348966"/>
                  <a:pt x="50627" y="355270"/>
                  <a:pt x="65910" y="355270"/>
                </a:cubicBezTo>
                <a:cubicBezTo>
                  <a:pt x="81101" y="355270"/>
                  <a:pt x="95012" y="348966"/>
                  <a:pt x="106268" y="338643"/>
                </a:cubicBezTo>
                <a:cubicBezTo>
                  <a:pt x="106634" y="338917"/>
                  <a:pt x="106909" y="339282"/>
                  <a:pt x="107275" y="339465"/>
                </a:cubicBezTo>
                <a:cubicBezTo>
                  <a:pt x="119721" y="349332"/>
                  <a:pt x="128689" y="363401"/>
                  <a:pt x="131618" y="379845"/>
                </a:cubicBezTo>
                <a:cubicBezTo>
                  <a:pt x="131984" y="381946"/>
                  <a:pt x="131435" y="384048"/>
                  <a:pt x="130062" y="385692"/>
                </a:cubicBezTo>
                <a:cubicBezTo>
                  <a:pt x="128781" y="387336"/>
                  <a:pt x="126768" y="388250"/>
                  <a:pt x="124663" y="388250"/>
                </a:cubicBezTo>
                <a:lnTo>
                  <a:pt x="7065" y="388250"/>
                </a:lnTo>
                <a:cubicBezTo>
                  <a:pt x="5052" y="388250"/>
                  <a:pt x="3039" y="387336"/>
                  <a:pt x="1666" y="385692"/>
                </a:cubicBezTo>
                <a:cubicBezTo>
                  <a:pt x="293" y="384048"/>
                  <a:pt x="-256" y="381946"/>
                  <a:pt x="110" y="379845"/>
                </a:cubicBezTo>
                <a:cubicBezTo>
                  <a:pt x="3039" y="363401"/>
                  <a:pt x="12007" y="349332"/>
                  <a:pt x="24453" y="339465"/>
                </a:cubicBezTo>
                <a:cubicBezTo>
                  <a:pt x="24819" y="339282"/>
                  <a:pt x="25094" y="338917"/>
                  <a:pt x="25460" y="338643"/>
                </a:cubicBezTo>
                <a:close/>
                <a:moveTo>
                  <a:pt x="334471" y="271804"/>
                </a:moveTo>
                <a:lnTo>
                  <a:pt x="334471" y="332870"/>
                </a:lnTo>
                <a:lnTo>
                  <a:pt x="544228" y="332870"/>
                </a:lnTo>
                <a:cubicBezTo>
                  <a:pt x="547431" y="332870"/>
                  <a:pt x="549994" y="330310"/>
                  <a:pt x="549994" y="327111"/>
                </a:cubicBezTo>
                <a:lnTo>
                  <a:pt x="549994" y="277563"/>
                </a:lnTo>
                <a:cubicBezTo>
                  <a:pt x="549994" y="274363"/>
                  <a:pt x="547431" y="271804"/>
                  <a:pt x="544228" y="271804"/>
                </a:cubicBezTo>
                <a:close/>
                <a:moveTo>
                  <a:pt x="207720" y="241545"/>
                </a:moveTo>
                <a:lnTo>
                  <a:pt x="544228" y="241545"/>
                </a:lnTo>
                <a:cubicBezTo>
                  <a:pt x="564179" y="241545"/>
                  <a:pt x="580286" y="257726"/>
                  <a:pt x="580286" y="277563"/>
                </a:cubicBezTo>
                <a:lnTo>
                  <a:pt x="580286" y="327111"/>
                </a:lnTo>
                <a:cubicBezTo>
                  <a:pt x="580286" y="346948"/>
                  <a:pt x="564179" y="363129"/>
                  <a:pt x="544228" y="363129"/>
                </a:cubicBezTo>
                <a:lnTo>
                  <a:pt x="207720" y="363129"/>
                </a:lnTo>
                <a:cubicBezTo>
                  <a:pt x="187770" y="363129"/>
                  <a:pt x="171571" y="346948"/>
                  <a:pt x="171571" y="327111"/>
                </a:cubicBezTo>
                <a:lnTo>
                  <a:pt x="171571" y="277563"/>
                </a:lnTo>
                <a:cubicBezTo>
                  <a:pt x="171571" y="257726"/>
                  <a:pt x="187770" y="241545"/>
                  <a:pt x="207720" y="241545"/>
                </a:cubicBezTo>
                <a:close/>
                <a:moveTo>
                  <a:pt x="65900" y="216424"/>
                </a:moveTo>
                <a:cubicBezTo>
                  <a:pt x="90394" y="216424"/>
                  <a:pt x="110251" y="242504"/>
                  <a:pt x="110251" y="274676"/>
                </a:cubicBezTo>
                <a:cubicBezTo>
                  <a:pt x="110251" y="306848"/>
                  <a:pt x="90394" y="332928"/>
                  <a:pt x="65900" y="332928"/>
                </a:cubicBezTo>
                <a:cubicBezTo>
                  <a:pt x="41406" y="332928"/>
                  <a:pt x="21549" y="306848"/>
                  <a:pt x="21549" y="274676"/>
                </a:cubicBezTo>
                <a:cubicBezTo>
                  <a:pt x="21549" y="242504"/>
                  <a:pt x="41406" y="216424"/>
                  <a:pt x="65900" y="216424"/>
                </a:cubicBezTo>
                <a:close/>
                <a:moveTo>
                  <a:pt x="25460" y="122078"/>
                </a:moveTo>
                <a:cubicBezTo>
                  <a:pt x="36716" y="132508"/>
                  <a:pt x="50627" y="138820"/>
                  <a:pt x="65910" y="138820"/>
                </a:cubicBezTo>
                <a:cubicBezTo>
                  <a:pt x="81101" y="138820"/>
                  <a:pt x="95012" y="132508"/>
                  <a:pt x="106268" y="122078"/>
                </a:cubicBezTo>
                <a:cubicBezTo>
                  <a:pt x="106634" y="122352"/>
                  <a:pt x="106909" y="122718"/>
                  <a:pt x="107275" y="122993"/>
                </a:cubicBezTo>
                <a:cubicBezTo>
                  <a:pt x="119721" y="132782"/>
                  <a:pt x="128689" y="146871"/>
                  <a:pt x="131618" y="163431"/>
                </a:cubicBezTo>
                <a:cubicBezTo>
                  <a:pt x="131984" y="165535"/>
                  <a:pt x="131435" y="167639"/>
                  <a:pt x="130062" y="169286"/>
                </a:cubicBezTo>
                <a:cubicBezTo>
                  <a:pt x="128781" y="170841"/>
                  <a:pt x="126768" y="171756"/>
                  <a:pt x="124663" y="171756"/>
                </a:cubicBezTo>
                <a:lnTo>
                  <a:pt x="7065" y="171756"/>
                </a:lnTo>
                <a:cubicBezTo>
                  <a:pt x="5052" y="171756"/>
                  <a:pt x="3039" y="170841"/>
                  <a:pt x="1666" y="169286"/>
                </a:cubicBezTo>
                <a:cubicBezTo>
                  <a:pt x="293" y="167639"/>
                  <a:pt x="-256" y="165535"/>
                  <a:pt x="110" y="163431"/>
                </a:cubicBezTo>
                <a:cubicBezTo>
                  <a:pt x="3039" y="146871"/>
                  <a:pt x="12007" y="132782"/>
                  <a:pt x="24453" y="122993"/>
                </a:cubicBezTo>
                <a:cubicBezTo>
                  <a:pt x="24819" y="122718"/>
                  <a:pt x="25094" y="122352"/>
                  <a:pt x="25460" y="122078"/>
                </a:cubicBezTo>
                <a:close/>
                <a:moveTo>
                  <a:pt x="440494" y="55380"/>
                </a:moveTo>
                <a:lnTo>
                  <a:pt x="440494" y="116446"/>
                </a:lnTo>
                <a:lnTo>
                  <a:pt x="544292" y="116446"/>
                </a:lnTo>
                <a:cubicBezTo>
                  <a:pt x="547496" y="116446"/>
                  <a:pt x="550059" y="113795"/>
                  <a:pt x="550059" y="110595"/>
                </a:cubicBezTo>
                <a:lnTo>
                  <a:pt x="550059" y="61139"/>
                </a:lnTo>
                <a:cubicBezTo>
                  <a:pt x="550059" y="57939"/>
                  <a:pt x="547496" y="55380"/>
                  <a:pt x="544292" y="55380"/>
                </a:cubicBezTo>
                <a:close/>
                <a:moveTo>
                  <a:pt x="207726" y="25121"/>
                </a:moveTo>
                <a:lnTo>
                  <a:pt x="544292" y="25121"/>
                </a:lnTo>
                <a:cubicBezTo>
                  <a:pt x="564246" y="25121"/>
                  <a:pt x="580356" y="41302"/>
                  <a:pt x="580356" y="61139"/>
                </a:cubicBezTo>
                <a:lnTo>
                  <a:pt x="580356" y="110595"/>
                </a:lnTo>
                <a:cubicBezTo>
                  <a:pt x="580356" y="130524"/>
                  <a:pt x="564246" y="146705"/>
                  <a:pt x="544292" y="146705"/>
                </a:cubicBezTo>
                <a:lnTo>
                  <a:pt x="207726" y="146705"/>
                </a:lnTo>
                <a:cubicBezTo>
                  <a:pt x="187772" y="146705"/>
                  <a:pt x="171571" y="130524"/>
                  <a:pt x="171571" y="110595"/>
                </a:cubicBezTo>
                <a:lnTo>
                  <a:pt x="171571" y="61139"/>
                </a:lnTo>
                <a:cubicBezTo>
                  <a:pt x="171571" y="41302"/>
                  <a:pt x="187772" y="25121"/>
                  <a:pt x="207726" y="25121"/>
                </a:cubicBezTo>
                <a:close/>
                <a:moveTo>
                  <a:pt x="65945" y="0"/>
                </a:moveTo>
                <a:cubicBezTo>
                  <a:pt x="90386" y="0"/>
                  <a:pt x="110250" y="26042"/>
                  <a:pt x="110250" y="58297"/>
                </a:cubicBezTo>
                <a:cubicBezTo>
                  <a:pt x="110250" y="90370"/>
                  <a:pt x="90386" y="116503"/>
                  <a:pt x="65945" y="116503"/>
                </a:cubicBezTo>
                <a:cubicBezTo>
                  <a:pt x="41413" y="116503"/>
                  <a:pt x="21549" y="90370"/>
                  <a:pt x="21549" y="58297"/>
                </a:cubicBezTo>
                <a:cubicBezTo>
                  <a:pt x="21549" y="26042"/>
                  <a:pt x="41413" y="0"/>
                  <a:pt x="659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7"/>
          </p:nvPr>
        </p:nvSpPr>
        <p:spPr>
          <a:xfrm>
            <a:off x="1198177" y="1819836"/>
            <a:ext cx="4142482" cy="4077508"/>
          </a:xfrm>
        </p:spPr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</a:pPr>
            <a:r>
              <a:rPr lang="en-US" altLang="zh-CN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以信息公开助力经济高质量发展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以“项目深化年”为总牵引,重点做好发展新质生产力、深化重点领域改革、推进高水平对外开放、全面推进乡村振兴、推进数字济南建设等方面的政府信息公开工作。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</a:pPr>
            <a:r>
              <a:rPr lang="en-US" altLang="zh-CN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以信息公开助力提高监管效能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18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好政府部门权责清单和机构职能信息的调整和公开工作，严格落实行政执法公示制度,规范公开行政事业性收费和政府性基金目录以及招投标、公共资源配置等领域政府信息，健全投诉举报、监督检查、行政处罚信息常态化公开和重点推送机制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7610" y="505921"/>
            <a:ext cx="886175" cy="886175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71131" y="685306"/>
            <a:ext cx="525310" cy="52531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重要举措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3600" y="1276985"/>
            <a:ext cx="379476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进一步提高政策发布质量：</a:t>
            </a:r>
            <a:endParaRPr lang="en-US" altLang="zh-CN" sz="16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持续提高入库政府文件质量,确保文件库收录文件全量覆盖、内容要素齐全、格式文本规范、动态更新及时、检索查询便利,建立健全日常运维和动态更新机制。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</a:t>
            </a:r>
            <a:r>
              <a:rPr lang="zh-CN" altLang="en-US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进一步提高政策解读质量：</a:t>
            </a:r>
            <a:endParaRPr lang="en-US" altLang="zh-CN" sz="16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严格落实 “三同步”原则,聚焦扩大有效需求、培育和发展新质生产力、数字经济发展、重点领域改革、高水平对外开放、高质量招商引资、乡村振兴、新型城镇化建设、降碳减污扩绿、保障改善民生等方面的相关政策,深入实施解读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/>
        </p:nvSpPr>
        <p:spPr>
          <a:xfrm>
            <a:off x="-104002" y="1395144"/>
            <a:ext cx="12310428" cy="5462857"/>
          </a:xfrm>
          <a:custGeom>
            <a:avLst/>
            <a:gdLst>
              <a:gd name="connsiteX0" fmla="*/ 0 w 7008290"/>
              <a:gd name="connsiteY0" fmla="*/ 2316464 h 2316464"/>
              <a:gd name="connsiteX1" fmla="*/ 3584898 w 7008290"/>
              <a:gd name="connsiteY1" fmla="*/ 1612371 h 2316464"/>
              <a:gd name="connsiteX2" fmla="*/ 7000027 w 7008290"/>
              <a:gd name="connsiteY2" fmla="*/ 0 h 2316464"/>
              <a:gd name="connsiteX3" fmla="*/ 7008290 w 7008290"/>
              <a:gd name="connsiteY3" fmla="*/ 2312740 h 2316464"/>
              <a:gd name="connsiteX4" fmla="*/ 0 w 7008290"/>
              <a:gd name="connsiteY4" fmla="*/ 2316464 h 23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8290" h="2316464">
                <a:moveTo>
                  <a:pt x="0" y="2316464"/>
                </a:moveTo>
                <a:cubicBezTo>
                  <a:pt x="481617" y="1679637"/>
                  <a:pt x="2418227" y="1998448"/>
                  <a:pt x="3584898" y="1612371"/>
                </a:cubicBezTo>
                <a:cubicBezTo>
                  <a:pt x="4751569" y="1226294"/>
                  <a:pt x="6528903" y="1394128"/>
                  <a:pt x="7000027" y="0"/>
                </a:cubicBezTo>
                <a:cubicBezTo>
                  <a:pt x="7002781" y="770913"/>
                  <a:pt x="7005536" y="1541827"/>
                  <a:pt x="7008290" y="2312740"/>
                </a:cubicBezTo>
                <a:lnTo>
                  <a:pt x="0" y="231646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checked-buttom_3651"/>
          <p:cNvSpPr/>
          <p:nvPr/>
        </p:nvSpPr>
        <p:spPr>
          <a:xfrm>
            <a:off x="834381" y="1930785"/>
            <a:ext cx="289038" cy="301150"/>
          </a:xfrm>
          <a:custGeom>
            <a:avLst/>
            <a:gdLst>
              <a:gd name="connsiteX0" fmla="*/ 25460 w 580356"/>
              <a:gd name="connsiteY0" fmla="*/ 555068 h 604675"/>
              <a:gd name="connsiteX1" fmla="*/ 65910 w 580356"/>
              <a:gd name="connsiteY1" fmla="*/ 571695 h 604675"/>
              <a:gd name="connsiteX2" fmla="*/ 106268 w 580356"/>
              <a:gd name="connsiteY2" fmla="*/ 555068 h 604675"/>
              <a:gd name="connsiteX3" fmla="*/ 107275 w 580356"/>
              <a:gd name="connsiteY3" fmla="*/ 555982 h 604675"/>
              <a:gd name="connsiteX4" fmla="*/ 131618 w 580356"/>
              <a:gd name="connsiteY4" fmla="*/ 596362 h 604675"/>
              <a:gd name="connsiteX5" fmla="*/ 130062 w 580356"/>
              <a:gd name="connsiteY5" fmla="*/ 602117 h 604675"/>
              <a:gd name="connsiteX6" fmla="*/ 124663 w 580356"/>
              <a:gd name="connsiteY6" fmla="*/ 604675 h 604675"/>
              <a:gd name="connsiteX7" fmla="*/ 7065 w 580356"/>
              <a:gd name="connsiteY7" fmla="*/ 604675 h 604675"/>
              <a:gd name="connsiteX8" fmla="*/ 1666 w 580356"/>
              <a:gd name="connsiteY8" fmla="*/ 602117 h 604675"/>
              <a:gd name="connsiteX9" fmla="*/ 110 w 580356"/>
              <a:gd name="connsiteY9" fmla="*/ 596362 h 604675"/>
              <a:gd name="connsiteX10" fmla="*/ 24453 w 580356"/>
              <a:gd name="connsiteY10" fmla="*/ 555982 h 604675"/>
              <a:gd name="connsiteX11" fmla="*/ 25460 w 580356"/>
              <a:gd name="connsiteY11" fmla="*/ 555068 h 604675"/>
              <a:gd name="connsiteX12" fmla="*/ 488403 w 580356"/>
              <a:gd name="connsiteY12" fmla="*/ 488213 h 604675"/>
              <a:gd name="connsiteX13" fmla="*/ 488403 w 580356"/>
              <a:gd name="connsiteY13" fmla="*/ 549381 h 604675"/>
              <a:gd name="connsiteX14" fmla="*/ 544228 w 580356"/>
              <a:gd name="connsiteY14" fmla="*/ 549381 h 604675"/>
              <a:gd name="connsiteX15" fmla="*/ 549994 w 580356"/>
              <a:gd name="connsiteY15" fmla="*/ 543530 h 604675"/>
              <a:gd name="connsiteX16" fmla="*/ 549994 w 580356"/>
              <a:gd name="connsiteY16" fmla="*/ 494065 h 604675"/>
              <a:gd name="connsiteX17" fmla="*/ 544228 w 580356"/>
              <a:gd name="connsiteY17" fmla="*/ 488213 h 604675"/>
              <a:gd name="connsiteX18" fmla="*/ 207720 w 580356"/>
              <a:gd name="connsiteY18" fmla="*/ 458040 h 604675"/>
              <a:gd name="connsiteX19" fmla="*/ 544228 w 580356"/>
              <a:gd name="connsiteY19" fmla="*/ 458040 h 604675"/>
              <a:gd name="connsiteX20" fmla="*/ 580286 w 580356"/>
              <a:gd name="connsiteY20" fmla="*/ 494065 h 604675"/>
              <a:gd name="connsiteX21" fmla="*/ 580286 w 580356"/>
              <a:gd name="connsiteY21" fmla="*/ 543530 h 604675"/>
              <a:gd name="connsiteX22" fmla="*/ 544228 w 580356"/>
              <a:gd name="connsiteY22" fmla="*/ 579554 h 604675"/>
              <a:gd name="connsiteX23" fmla="*/ 207720 w 580356"/>
              <a:gd name="connsiteY23" fmla="*/ 579554 h 604675"/>
              <a:gd name="connsiteX24" fmla="*/ 171571 w 580356"/>
              <a:gd name="connsiteY24" fmla="*/ 543530 h 604675"/>
              <a:gd name="connsiteX25" fmla="*/ 171571 w 580356"/>
              <a:gd name="connsiteY25" fmla="*/ 494065 h 604675"/>
              <a:gd name="connsiteX26" fmla="*/ 207720 w 580356"/>
              <a:gd name="connsiteY26" fmla="*/ 458040 h 604675"/>
              <a:gd name="connsiteX27" fmla="*/ 65900 w 580356"/>
              <a:gd name="connsiteY27" fmla="*/ 432919 h 604675"/>
              <a:gd name="connsiteX28" fmla="*/ 110251 w 580356"/>
              <a:gd name="connsiteY28" fmla="*/ 491206 h 604675"/>
              <a:gd name="connsiteX29" fmla="*/ 65900 w 580356"/>
              <a:gd name="connsiteY29" fmla="*/ 549493 h 604675"/>
              <a:gd name="connsiteX30" fmla="*/ 21549 w 580356"/>
              <a:gd name="connsiteY30" fmla="*/ 491206 h 604675"/>
              <a:gd name="connsiteX31" fmla="*/ 65900 w 580356"/>
              <a:gd name="connsiteY31" fmla="*/ 432919 h 604675"/>
              <a:gd name="connsiteX32" fmla="*/ 25460 w 580356"/>
              <a:gd name="connsiteY32" fmla="*/ 338643 h 604675"/>
              <a:gd name="connsiteX33" fmla="*/ 65910 w 580356"/>
              <a:gd name="connsiteY33" fmla="*/ 355270 h 604675"/>
              <a:gd name="connsiteX34" fmla="*/ 106268 w 580356"/>
              <a:gd name="connsiteY34" fmla="*/ 338643 h 604675"/>
              <a:gd name="connsiteX35" fmla="*/ 107275 w 580356"/>
              <a:gd name="connsiteY35" fmla="*/ 339465 h 604675"/>
              <a:gd name="connsiteX36" fmla="*/ 131618 w 580356"/>
              <a:gd name="connsiteY36" fmla="*/ 379845 h 604675"/>
              <a:gd name="connsiteX37" fmla="*/ 130062 w 580356"/>
              <a:gd name="connsiteY37" fmla="*/ 385692 h 604675"/>
              <a:gd name="connsiteX38" fmla="*/ 124663 w 580356"/>
              <a:gd name="connsiteY38" fmla="*/ 388250 h 604675"/>
              <a:gd name="connsiteX39" fmla="*/ 7065 w 580356"/>
              <a:gd name="connsiteY39" fmla="*/ 388250 h 604675"/>
              <a:gd name="connsiteX40" fmla="*/ 1666 w 580356"/>
              <a:gd name="connsiteY40" fmla="*/ 385692 h 604675"/>
              <a:gd name="connsiteX41" fmla="*/ 110 w 580356"/>
              <a:gd name="connsiteY41" fmla="*/ 379845 h 604675"/>
              <a:gd name="connsiteX42" fmla="*/ 24453 w 580356"/>
              <a:gd name="connsiteY42" fmla="*/ 339465 h 604675"/>
              <a:gd name="connsiteX43" fmla="*/ 25460 w 580356"/>
              <a:gd name="connsiteY43" fmla="*/ 338643 h 604675"/>
              <a:gd name="connsiteX44" fmla="*/ 334471 w 580356"/>
              <a:gd name="connsiteY44" fmla="*/ 271804 h 604675"/>
              <a:gd name="connsiteX45" fmla="*/ 334471 w 580356"/>
              <a:gd name="connsiteY45" fmla="*/ 332870 h 604675"/>
              <a:gd name="connsiteX46" fmla="*/ 544228 w 580356"/>
              <a:gd name="connsiteY46" fmla="*/ 332870 h 604675"/>
              <a:gd name="connsiteX47" fmla="*/ 549994 w 580356"/>
              <a:gd name="connsiteY47" fmla="*/ 327111 h 604675"/>
              <a:gd name="connsiteX48" fmla="*/ 549994 w 580356"/>
              <a:gd name="connsiteY48" fmla="*/ 277563 h 604675"/>
              <a:gd name="connsiteX49" fmla="*/ 544228 w 580356"/>
              <a:gd name="connsiteY49" fmla="*/ 271804 h 604675"/>
              <a:gd name="connsiteX50" fmla="*/ 207720 w 580356"/>
              <a:gd name="connsiteY50" fmla="*/ 241545 h 604675"/>
              <a:gd name="connsiteX51" fmla="*/ 544228 w 580356"/>
              <a:gd name="connsiteY51" fmla="*/ 241545 h 604675"/>
              <a:gd name="connsiteX52" fmla="*/ 580286 w 580356"/>
              <a:gd name="connsiteY52" fmla="*/ 277563 h 604675"/>
              <a:gd name="connsiteX53" fmla="*/ 580286 w 580356"/>
              <a:gd name="connsiteY53" fmla="*/ 327111 h 604675"/>
              <a:gd name="connsiteX54" fmla="*/ 544228 w 580356"/>
              <a:gd name="connsiteY54" fmla="*/ 363129 h 604675"/>
              <a:gd name="connsiteX55" fmla="*/ 207720 w 580356"/>
              <a:gd name="connsiteY55" fmla="*/ 363129 h 604675"/>
              <a:gd name="connsiteX56" fmla="*/ 171571 w 580356"/>
              <a:gd name="connsiteY56" fmla="*/ 327111 h 604675"/>
              <a:gd name="connsiteX57" fmla="*/ 171571 w 580356"/>
              <a:gd name="connsiteY57" fmla="*/ 277563 h 604675"/>
              <a:gd name="connsiteX58" fmla="*/ 207720 w 580356"/>
              <a:gd name="connsiteY58" fmla="*/ 241545 h 604675"/>
              <a:gd name="connsiteX59" fmla="*/ 65900 w 580356"/>
              <a:gd name="connsiteY59" fmla="*/ 216424 h 604675"/>
              <a:gd name="connsiteX60" fmla="*/ 110251 w 580356"/>
              <a:gd name="connsiteY60" fmla="*/ 274676 h 604675"/>
              <a:gd name="connsiteX61" fmla="*/ 65900 w 580356"/>
              <a:gd name="connsiteY61" fmla="*/ 332928 h 604675"/>
              <a:gd name="connsiteX62" fmla="*/ 21549 w 580356"/>
              <a:gd name="connsiteY62" fmla="*/ 274676 h 604675"/>
              <a:gd name="connsiteX63" fmla="*/ 65900 w 580356"/>
              <a:gd name="connsiteY63" fmla="*/ 216424 h 604675"/>
              <a:gd name="connsiteX64" fmla="*/ 25460 w 580356"/>
              <a:gd name="connsiteY64" fmla="*/ 122078 h 604675"/>
              <a:gd name="connsiteX65" fmla="*/ 65910 w 580356"/>
              <a:gd name="connsiteY65" fmla="*/ 138820 h 604675"/>
              <a:gd name="connsiteX66" fmla="*/ 106268 w 580356"/>
              <a:gd name="connsiteY66" fmla="*/ 122078 h 604675"/>
              <a:gd name="connsiteX67" fmla="*/ 107275 w 580356"/>
              <a:gd name="connsiteY67" fmla="*/ 122993 h 604675"/>
              <a:gd name="connsiteX68" fmla="*/ 131618 w 580356"/>
              <a:gd name="connsiteY68" fmla="*/ 163431 h 604675"/>
              <a:gd name="connsiteX69" fmla="*/ 130062 w 580356"/>
              <a:gd name="connsiteY69" fmla="*/ 169286 h 604675"/>
              <a:gd name="connsiteX70" fmla="*/ 124663 w 580356"/>
              <a:gd name="connsiteY70" fmla="*/ 171756 h 604675"/>
              <a:gd name="connsiteX71" fmla="*/ 7065 w 580356"/>
              <a:gd name="connsiteY71" fmla="*/ 171756 h 604675"/>
              <a:gd name="connsiteX72" fmla="*/ 1666 w 580356"/>
              <a:gd name="connsiteY72" fmla="*/ 169286 h 604675"/>
              <a:gd name="connsiteX73" fmla="*/ 110 w 580356"/>
              <a:gd name="connsiteY73" fmla="*/ 163431 h 604675"/>
              <a:gd name="connsiteX74" fmla="*/ 24453 w 580356"/>
              <a:gd name="connsiteY74" fmla="*/ 122993 h 604675"/>
              <a:gd name="connsiteX75" fmla="*/ 25460 w 580356"/>
              <a:gd name="connsiteY75" fmla="*/ 122078 h 604675"/>
              <a:gd name="connsiteX76" fmla="*/ 440494 w 580356"/>
              <a:gd name="connsiteY76" fmla="*/ 55380 h 604675"/>
              <a:gd name="connsiteX77" fmla="*/ 440494 w 580356"/>
              <a:gd name="connsiteY77" fmla="*/ 116446 h 604675"/>
              <a:gd name="connsiteX78" fmla="*/ 544292 w 580356"/>
              <a:gd name="connsiteY78" fmla="*/ 116446 h 604675"/>
              <a:gd name="connsiteX79" fmla="*/ 550059 w 580356"/>
              <a:gd name="connsiteY79" fmla="*/ 110595 h 604675"/>
              <a:gd name="connsiteX80" fmla="*/ 550059 w 580356"/>
              <a:gd name="connsiteY80" fmla="*/ 61139 h 604675"/>
              <a:gd name="connsiteX81" fmla="*/ 544292 w 580356"/>
              <a:gd name="connsiteY81" fmla="*/ 55380 h 604675"/>
              <a:gd name="connsiteX82" fmla="*/ 207726 w 580356"/>
              <a:gd name="connsiteY82" fmla="*/ 25121 h 604675"/>
              <a:gd name="connsiteX83" fmla="*/ 544292 w 580356"/>
              <a:gd name="connsiteY83" fmla="*/ 25121 h 604675"/>
              <a:gd name="connsiteX84" fmla="*/ 580356 w 580356"/>
              <a:gd name="connsiteY84" fmla="*/ 61139 h 604675"/>
              <a:gd name="connsiteX85" fmla="*/ 580356 w 580356"/>
              <a:gd name="connsiteY85" fmla="*/ 110595 h 604675"/>
              <a:gd name="connsiteX86" fmla="*/ 544292 w 580356"/>
              <a:gd name="connsiteY86" fmla="*/ 146705 h 604675"/>
              <a:gd name="connsiteX87" fmla="*/ 207726 w 580356"/>
              <a:gd name="connsiteY87" fmla="*/ 146705 h 604675"/>
              <a:gd name="connsiteX88" fmla="*/ 171571 w 580356"/>
              <a:gd name="connsiteY88" fmla="*/ 110595 h 604675"/>
              <a:gd name="connsiteX89" fmla="*/ 171571 w 580356"/>
              <a:gd name="connsiteY89" fmla="*/ 61139 h 604675"/>
              <a:gd name="connsiteX90" fmla="*/ 207726 w 580356"/>
              <a:gd name="connsiteY90" fmla="*/ 25121 h 604675"/>
              <a:gd name="connsiteX91" fmla="*/ 65945 w 580356"/>
              <a:gd name="connsiteY91" fmla="*/ 0 h 604675"/>
              <a:gd name="connsiteX92" fmla="*/ 110250 w 580356"/>
              <a:gd name="connsiteY92" fmla="*/ 58297 h 604675"/>
              <a:gd name="connsiteX93" fmla="*/ 65945 w 580356"/>
              <a:gd name="connsiteY93" fmla="*/ 116503 h 604675"/>
              <a:gd name="connsiteX94" fmla="*/ 21549 w 580356"/>
              <a:gd name="connsiteY94" fmla="*/ 58297 h 604675"/>
              <a:gd name="connsiteX95" fmla="*/ 65945 w 580356"/>
              <a:gd name="connsiteY95" fmla="*/ 0 h 60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80356" h="604675">
                <a:moveTo>
                  <a:pt x="25460" y="555068"/>
                </a:moveTo>
                <a:cubicBezTo>
                  <a:pt x="36716" y="565483"/>
                  <a:pt x="50627" y="571695"/>
                  <a:pt x="65910" y="571695"/>
                </a:cubicBezTo>
                <a:cubicBezTo>
                  <a:pt x="81101" y="571695"/>
                  <a:pt x="95012" y="565483"/>
                  <a:pt x="106268" y="555068"/>
                </a:cubicBezTo>
                <a:cubicBezTo>
                  <a:pt x="106634" y="555342"/>
                  <a:pt x="106909" y="555708"/>
                  <a:pt x="107275" y="555982"/>
                </a:cubicBezTo>
                <a:cubicBezTo>
                  <a:pt x="119721" y="565757"/>
                  <a:pt x="128689" y="579826"/>
                  <a:pt x="131618" y="596362"/>
                </a:cubicBezTo>
                <a:cubicBezTo>
                  <a:pt x="131984" y="598371"/>
                  <a:pt x="131435" y="600564"/>
                  <a:pt x="130062" y="602117"/>
                </a:cubicBezTo>
                <a:cubicBezTo>
                  <a:pt x="128781" y="603761"/>
                  <a:pt x="126768" y="604675"/>
                  <a:pt x="124663" y="604675"/>
                </a:cubicBezTo>
                <a:lnTo>
                  <a:pt x="7065" y="604675"/>
                </a:lnTo>
                <a:cubicBezTo>
                  <a:pt x="5052" y="604675"/>
                  <a:pt x="3039" y="603761"/>
                  <a:pt x="1666" y="602117"/>
                </a:cubicBezTo>
                <a:cubicBezTo>
                  <a:pt x="293" y="600564"/>
                  <a:pt x="-256" y="598371"/>
                  <a:pt x="110" y="596362"/>
                </a:cubicBezTo>
                <a:cubicBezTo>
                  <a:pt x="3039" y="579826"/>
                  <a:pt x="12007" y="565757"/>
                  <a:pt x="24453" y="555982"/>
                </a:cubicBezTo>
                <a:cubicBezTo>
                  <a:pt x="24819" y="555708"/>
                  <a:pt x="25094" y="555342"/>
                  <a:pt x="25460" y="555068"/>
                </a:cubicBezTo>
                <a:close/>
                <a:moveTo>
                  <a:pt x="488403" y="488213"/>
                </a:moveTo>
                <a:lnTo>
                  <a:pt x="488403" y="549381"/>
                </a:lnTo>
                <a:lnTo>
                  <a:pt x="544228" y="549381"/>
                </a:lnTo>
                <a:cubicBezTo>
                  <a:pt x="547431" y="549381"/>
                  <a:pt x="549994" y="546730"/>
                  <a:pt x="549994" y="543530"/>
                </a:cubicBezTo>
                <a:lnTo>
                  <a:pt x="549994" y="494065"/>
                </a:lnTo>
                <a:cubicBezTo>
                  <a:pt x="549994" y="490864"/>
                  <a:pt x="547431" y="488213"/>
                  <a:pt x="544228" y="488213"/>
                </a:cubicBezTo>
                <a:close/>
                <a:moveTo>
                  <a:pt x="207720" y="458040"/>
                </a:moveTo>
                <a:lnTo>
                  <a:pt x="544228" y="458040"/>
                </a:lnTo>
                <a:cubicBezTo>
                  <a:pt x="564179" y="458040"/>
                  <a:pt x="580286" y="474132"/>
                  <a:pt x="580286" y="494065"/>
                </a:cubicBezTo>
                <a:lnTo>
                  <a:pt x="580286" y="543530"/>
                </a:lnTo>
                <a:cubicBezTo>
                  <a:pt x="580286" y="563462"/>
                  <a:pt x="564179" y="579554"/>
                  <a:pt x="544228" y="579554"/>
                </a:cubicBezTo>
                <a:lnTo>
                  <a:pt x="207720" y="579554"/>
                </a:lnTo>
                <a:cubicBezTo>
                  <a:pt x="187770" y="579554"/>
                  <a:pt x="171571" y="563462"/>
                  <a:pt x="171571" y="543530"/>
                </a:cubicBezTo>
                <a:lnTo>
                  <a:pt x="171571" y="494065"/>
                </a:lnTo>
                <a:cubicBezTo>
                  <a:pt x="171571" y="474132"/>
                  <a:pt x="187770" y="458040"/>
                  <a:pt x="207720" y="458040"/>
                </a:cubicBezTo>
                <a:close/>
                <a:moveTo>
                  <a:pt x="65900" y="432919"/>
                </a:moveTo>
                <a:cubicBezTo>
                  <a:pt x="90394" y="432919"/>
                  <a:pt x="110251" y="459015"/>
                  <a:pt x="110251" y="491206"/>
                </a:cubicBezTo>
                <a:cubicBezTo>
                  <a:pt x="110251" y="523397"/>
                  <a:pt x="90394" y="549493"/>
                  <a:pt x="65900" y="549493"/>
                </a:cubicBezTo>
                <a:cubicBezTo>
                  <a:pt x="41406" y="549493"/>
                  <a:pt x="21549" y="523397"/>
                  <a:pt x="21549" y="491206"/>
                </a:cubicBezTo>
                <a:cubicBezTo>
                  <a:pt x="21549" y="459015"/>
                  <a:pt x="41406" y="432919"/>
                  <a:pt x="65900" y="432919"/>
                </a:cubicBezTo>
                <a:close/>
                <a:moveTo>
                  <a:pt x="25460" y="338643"/>
                </a:moveTo>
                <a:cubicBezTo>
                  <a:pt x="36716" y="348966"/>
                  <a:pt x="50627" y="355270"/>
                  <a:pt x="65910" y="355270"/>
                </a:cubicBezTo>
                <a:cubicBezTo>
                  <a:pt x="81101" y="355270"/>
                  <a:pt x="95012" y="348966"/>
                  <a:pt x="106268" y="338643"/>
                </a:cubicBezTo>
                <a:cubicBezTo>
                  <a:pt x="106634" y="338917"/>
                  <a:pt x="106909" y="339282"/>
                  <a:pt x="107275" y="339465"/>
                </a:cubicBezTo>
                <a:cubicBezTo>
                  <a:pt x="119721" y="349332"/>
                  <a:pt x="128689" y="363401"/>
                  <a:pt x="131618" y="379845"/>
                </a:cubicBezTo>
                <a:cubicBezTo>
                  <a:pt x="131984" y="381946"/>
                  <a:pt x="131435" y="384048"/>
                  <a:pt x="130062" y="385692"/>
                </a:cubicBezTo>
                <a:cubicBezTo>
                  <a:pt x="128781" y="387336"/>
                  <a:pt x="126768" y="388250"/>
                  <a:pt x="124663" y="388250"/>
                </a:cubicBezTo>
                <a:lnTo>
                  <a:pt x="7065" y="388250"/>
                </a:lnTo>
                <a:cubicBezTo>
                  <a:pt x="5052" y="388250"/>
                  <a:pt x="3039" y="387336"/>
                  <a:pt x="1666" y="385692"/>
                </a:cubicBezTo>
                <a:cubicBezTo>
                  <a:pt x="293" y="384048"/>
                  <a:pt x="-256" y="381946"/>
                  <a:pt x="110" y="379845"/>
                </a:cubicBezTo>
                <a:cubicBezTo>
                  <a:pt x="3039" y="363401"/>
                  <a:pt x="12007" y="349332"/>
                  <a:pt x="24453" y="339465"/>
                </a:cubicBezTo>
                <a:cubicBezTo>
                  <a:pt x="24819" y="339282"/>
                  <a:pt x="25094" y="338917"/>
                  <a:pt x="25460" y="338643"/>
                </a:cubicBezTo>
                <a:close/>
                <a:moveTo>
                  <a:pt x="334471" y="271804"/>
                </a:moveTo>
                <a:lnTo>
                  <a:pt x="334471" y="332870"/>
                </a:lnTo>
                <a:lnTo>
                  <a:pt x="544228" y="332870"/>
                </a:lnTo>
                <a:cubicBezTo>
                  <a:pt x="547431" y="332870"/>
                  <a:pt x="549994" y="330310"/>
                  <a:pt x="549994" y="327111"/>
                </a:cubicBezTo>
                <a:lnTo>
                  <a:pt x="549994" y="277563"/>
                </a:lnTo>
                <a:cubicBezTo>
                  <a:pt x="549994" y="274363"/>
                  <a:pt x="547431" y="271804"/>
                  <a:pt x="544228" y="271804"/>
                </a:cubicBezTo>
                <a:close/>
                <a:moveTo>
                  <a:pt x="207720" y="241545"/>
                </a:moveTo>
                <a:lnTo>
                  <a:pt x="544228" y="241545"/>
                </a:lnTo>
                <a:cubicBezTo>
                  <a:pt x="564179" y="241545"/>
                  <a:pt x="580286" y="257726"/>
                  <a:pt x="580286" y="277563"/>
                </a:cubicBezTo>
                <a:lnTo>
                  <a:pt x="580286" y="327111"/>
                </a:lnTo>
                <a:cubicBezTo>
                  <a:pt x="580286" y="346948"/>
                  <a:pt x="564179" y="363129"/>
                  <a:pt x="544228" y="363129"/>
                </a:cubicBezTo>
                <a:lnTo>
                  <a:pt x="207720" y="363129"/>
                </a:lnTo>
                <a:cubicBezTo>
                  <a:pt x="187770" y="363129"/>
                  <a:pt x="171571" y="346948"/>
                  <a:pt x="171571" y="327111"/>
                </a:cubicBezTo>
                <a:lnTo>
                  <a:pt x="171571" y="277563"/>
                </a:lnTo>
                <a:cubicBezTo>
                  <a:pt x="171571" y="257726"/>
                  <a:pt x="187770" y="241545"/>
                  <a:pt x="207720" y="241545"/>
                </a:cubicBezTo>
                <a:close/>
                <a:moveTo>
                  <a:pt x="65900" y="216424"/>
                </a:moveTo>
                <a:cubicBezTo>
                  <a:pt x="90394" y="216424"/>
                  <a:pt x="110251" y="242504"/>
                  <a:pt x="110251" y="274676"/>
                </a:cubicBezTo>
                <a:cubicBezTo>
                  <a:pt x="110251" y="306848"/>
                  <a:pt x="90394" y="332928"/>
                  <a:pt x="65900" y="332928"/>
                </a:cubicBezTo>
                <a:cubicBezTo>
                  <a:pt x="41406" y="332928"/>
                  <a:pt x="21549" y="306848"/>
                  <a:pt x="21549" y="274676"/>
                </a:cubicBezTo>
                <a:cubicBezTo>
                  <a:pt x="21549" y="242504"/>
                  <a:pt x="41406" y="216424"/>
                  <a:pt x="65900" y="216424"/>
                </a:cubicBezTo>
                <a:close/>
                <a:moveTo>
                  <a:pt x="25460" y="122078"/>
                </a:moveTo>
                <a:cubicBezTo>
                  <a:pt x="36716" y="132508"/>
                  <a:pt x="50627" y="138820"/>
                  <a:pt x="65910" y="138820"/>
                </a:cubicBezTo>
                <a:cubicBezTo>
                  <a:pt x="81101" y="138820"/>
                  <a:pt x="95012" y="132508"/>
                  <a:pt x="106268" y="122078"/>
                </a:cubicBezTo>
                <a:cubicBezTo>
                  <a:pt x="106634" y="122352"/>
                  <a:pt x="106909" y="122718"/>
                  <a:pt x="107275" y="122993"/>
                </a:cubicBezTo>
                <a:cubicBezTo>
                  <a:pt x="119721" y="132782"/>
                  <a:pt x="128689" y="146871"/>
                  <a:pt x="131618" y="163431"/>
                </a:cubicBezTo>
                <a:cubicBezTo>
                  <a:pt x="131984" y="165535"/>
                  <a:pt x="131435" y="167639"/>
                  <a:pt x="130062" y="169286"/>
                </a:cubicBezTo>
                <a:cubicBezTo>
                  <a:pt x="128781" y="170841"/>
                  <a:pt x="126768" y="171756"/>
                  <a:pt x="124663" y="171756"/>
                </a:cubicBezTo>
                <a:lnTo>
                  <a:pt x="7065" y="171756"/>
                </a:lnTo>
                <a:cubicBezTo>
                  <a:pt x="5052" y="171756"/>
                  <a:pt x="3039" y="170841"/>
                  <a:pt x="1666" y="169286"/>
                </a:cubicBezTo>
                <a:cubicBezTo>
                  <a:pt x="293" y="167639"/>
                  <a:pt x="-256" y="165535"/>
                  <a:pt x="110" y="163431"/>
                </a:cubicBezTo>
                <a:cubicBezTo>
                  <a:pt x="3039" y="146871"/>
                  <a:pt x="12007" y="132782"/>
                  <a:pt x="24453" y="122993"/>
                </a:cubicBezTo>
                <a:cubicBezTo>
                  <a:pt x="24819" y="122718"/>
                  <a:pt x="25094" y="122352"/>
                  <a:pt x="25460" y="122078"/>
                </a:cubicBezTo>
                <a:close/>
                <a:moveTo>
                  <a:pt x="440494" y="55380"/>
                </a:moveTo>
                <a:lnTo>
                  <a:pt x="440494" y="116446"/>
                </a:lnTo>
                <a:lnTo>
                  <a:pt x="544292" y="116446"/>
                </a:lnTo>
                <a:cubicBezTo>
                  <a:pt x="547496" y="116446"/>
                  <a:pt x="550059" y="113795"/>
                  <a:pt x="550059" y="110595"/>
                </a:cubicBezTo>
                <a:lnTo>
                  <a:pt x="550059" y="61139"/>
                </a:lnTo>
                <a:cubicBezTo>
                  <a:pt x="550059" y="57939"/>
                  <a:pt x="547496" y="55380"/>
                  <a:pt x="544292" y="55380"/>
                </a:cubicBezTo>
                <a:close/>
                <a:moveTo>
                  <a:pt x="207726" y="25121"/>
                </a:moveTo>
                <a:lnTo>
                  <a:pt x="544292" y="25121"/>
                </a:lnTo>
                <a:cubicBezTo>
                  <a:pt x="564246" y="25121"/>
                  <a:pt x="580356" y="41302"/>
                  <a:pt x="580356" y="61139"/>
                </a:cubicBezTo>
                <a:lnTo>
                  <a:pt x="580356" y="110595"/>
                </a:lnTo>
                <a:cubicBezTo>
                  <a:pt x="580356" y="130524"/>
                  <a:pt x="564246" y="146705"/>
                  <a:pt x="544292" y="146705"/>
                </a:cubicBezTo>
                <a:lnTo>
                  <a:pt x="207726" y="146705"/>
                </a:lnTo>
                <a:cubicBezTo>
                  <a:pt x="187772" y="146705"/>
                  <a:pt x="171571" y="130524"/>
                  <a:pt x="171571" y="110595"/>
                </a:cubicBezTo>
                <a:lnTo>
                  <a:pt x="171571" y="61139"/>
                </a:lnTo>
                <a:cubicBezTo>
                  <a:pt x="171571" y="41302"/>
                  <a:pt x="187772" y="25121"/>
                  <a:pt x="207726" y="25121"/>
                </a:cubicBezTo>
                <a:close/>
                <a:moveTo>
                  <a:pt x="65945" y="0"/>
                </a:moveTo>
                <a:cubicBezTo>
                  <a:pt x="90386" y="0"/>
                  <a:pt x="110250" y="26042"/>
                  <a:pt x="110250" y="58297"/>
                </a:cubicBezTo>
                <a:cubicBezTo>
                  <a:pt x="110250" y="90370"/>
                  <a:pt x="90386" y="116503"/>
                  <a:pt x="65945" y="116503"/>
                </a:cubicBezTo>
                <a:cubicBezTo>
                  <a:pt x="41413" y="116503"/>
                  <a:pt x="21549" y="90370"/>
                  <a:pt x="21549" y="58297"/>
                </a:cubicBezTo>
                <a:cubicBezTo>
                  <a:pt x="21549" y="26042"/>
                  <a:pt x="41413" y="0"/>
                  <a:pt x="6594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7"/>
          </p:nvPr>
        </p:nvSpPr>
        <p:spPr>
          <a:xfrm>
            <a:off x="1198177" y="1819836"/>
            <a:ext cx="4142482" cy="4077508"/>
          </a:xfrm>
        </p:spPr>
        <p:txBody>
          <a:bodyPr/>
          <a:lstStyle/>
          <a:p>
            <a:pPr fontAlgn="auto">
              <a:lnSpc>
                <a:spcPts val="3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5.有序推进公众参与政策制定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8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健全公众参与政策制定机制,建立政策效果评价机制，对政策评价结果进行深入分析,适时转化为调整政策制定的措施,每年年底前将政策评价结果和运用情况向社会公开。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</a:pPr>
            <a:r>
              <a:rPr lang="en-US" altLang="zh-CN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提高政民政企交流实效</a:t>
            </a: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18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  <a:spcBef>
                <a:spcPts val="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动政府开放活动常态化。统筹做好领导信箱、在线访谈、网友留言、意见征集、建言献策等互动渠道建设,提高互动交流实效。严格按时限要求办理各渠道收集的意见建议,及时公开公众意见建议采纳情况,在作出公开决策时予以考虑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7610" y="505921"/>
            <a:ext cx="886175" cy="886175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71131" y="685306"/>
            <a:ext cx="525310" cy="52531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904895" y="549275"/>
            <a:ext cx="3358431" cy="52531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重要举措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13600" y="1267460"/>
            <a:ext cx="3794760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000"/>
              </a:lnSpc>
            </a:pPr>
            <a:r>
              <a:rPr lang="en-US" altLang="zh-CN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</a:t>
            </a:r>
            <a:r>
              <a:rPr lang="zh-CN" altLang="en-US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规范依申请公开办理工作</a:t>
            </a:r>
            <a:r>
              <a:rPr lang="zh-CN" altLang="en-US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16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认真落实省“依申请公开质效提升年”活动要求,全面提升依申请公开办理水平。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000"/>
              </a:lnSpc>
            </a:pPr>
            <a:r>
              <a:rPr lang="en-US" altLang="zh-CN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</a:t>
            </a:r>
            <a:r>
              <a:rPr lang="zh-CN" altLang="en-US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高标准做好政府网站和政务新媒体监管</a:t>
            </a:r>
            <a:r>
              <a:rPr lang="zh-CN" altLang="en-US" sz="16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16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auto">
              <a:lnSpc>
                <a:spcPts val="3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按照国家、省、市有关要求,做好政府网站和政务新媒体监管工作,严格落实信息发布“三审三校”制度,实现统一备案、统一运维平台、一键式发布、一体化监管。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>
          <a:xfrm>
            <a:off x="4925960" y="0"/>
            <a:ext cx="7285091" cy="6858000"/>
          </a:xfrm>
          <a:custGeom>
            <a:avLst/>
            <a:gdLst>
              <a:gd name="connsiteX0" fmla="*/ 6134100 w 8401050"/>
              <a:gd name="connsiteY0" fmla="*/ 0 h 6819900"/>
              <a:gd name="connsiteX1" fmla="*/ 8401050 w 8401050"/>
              <a:gd name="connsiteY1" fmla="*/ 0 h 6819900"/>
              <a:gd name="connsiteX2" fmla="*/ 8401050 w 8401050"/>
              <a:gd name="connsiteY2" fmla="*/ 6819900 h 6819900"/>
              <a:gd name="connsiteX3" fmla="*/ 0 w 8401050"/>
              <a:gd name="connsiteY3" fmla="*/ 6819900 h 6819900"/>
              <a:gd name="connsiteX4" fmla="*/ 454025 w 8401050"/>
              <a:gd name="connsiteY4" fmla="*/ 6137275 h 6819900"/>
              <a:gd name="connsiteX5" fmla="*/ 371475 w 8401050"/>
              <a:gd name="connsiteY5" fmla="*/ 5029200 h 6819900"/>
              <a:gd name="connsiteX6" fmla="*/ 1000125 w 8401050"/>
              <a:gd name="connsiteY6" fmla="*/ 4171950 h 6819900"/>
              <a:gd name="connsiteX7" fmla="*/ 1771650 w 8401050"/>
              <a:gd name="connsiteY7" fmla="*/ 2171700 h 6819900"/>
              <a:gd name="connsiteX8" fmla="*/ 4786561 w 8401050"/>
              <a:gd name="connsiteY8" fmla="*/ 976912 h 6819900"/>
              <a:gd name="connsiteX9" fmla="*/ 6134100 w 8401050"/>
              <a:gd name="connsiteY9" fmla="*/ 0 h 681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1050" h="6819900">
                <a:moveTo>
                  <a:pt x="6134100" y="0"/>
                </a:moveTo>
                <a:lnTo>
                  <a:pt x="8401050" y="0"/>
                </a:lnTo>
                <a:lnTo>
                  <a:pt x="8401050" y="6819900"/>
                </a:lnTo>
                <a:lnTo>
                  <a:pt x="0" y="6819900"/>
                </a:lnTo>
                <a:cubicBezTo>
                  <a:pt x="197908" y="6307667"/>
                  <a:pt x="497355" y="6438984"/>
                  <a:pt x="454025" y="6137275"/>
                </a:cubicBezTo>
                <a:cubicBezTo>
                  <a:pt x="411163" y="5838825"/>
                  <a:pt x="280458" y="5356754"/>
                  <a:pt x="371475" y="5029200"/>
                </a:cubicBezTo>
                <a:cubicBezTo>
                  <a:pt x="462492" y="4701646"/>
                  <a:pt x="766763" y="4648200"/>
                  <a:pt x="1000125" y="4171950"/>
                </a:cubicBezTo>
                <a:cubicBezTo>
                  <a:pt x="1233487" y="3695700"/>
                  <a:pt x="1155700" y="2905125"/>
                  <a:pt x="1771650" y="2171700"/>
                </a:cubicBezTo>
                <a:cubicBezTo>
                  <a:pt x="2387600" y="1438275"/>
                  <a:pt x="4097586" y="1091212"/>
                  <a:pt x="4786561" y="976912"/>
                </a:cubicBezTo>
                <a:cubicBezTo>
                  <a:pt x="5587796" y="843988"/>
                  <a:pt x="5707062" y="188912"/>
                  <a:pt x="6134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5994300" y="1546673"/>
            <a:ext cx="6212214" cy="5362125"/>
          </a:xfrm>
          <a:custGeom>
            <a:avLst/>
            <a:gdLst>
              <a:gd name="connsiteX0" fmla="*/ 0 w 10145485"/>
              <a:gd name="connsiteY0" fmla="*/ 5943208 h 5943208"/>
              <a:gd name="connsiteX1" fmla="*/ 769257 w 10145485"/>
              <a:gd name="connsiteY1" fmla="*/ 4912694 h 5943208"/>
              <a:gd name="connsiteX2" fmla="*/ 3047999 w 10145485"/>
              <a:gd name="connsiteY2" fmla="*/ 3867664 h 5943208"/>
              <a:gd name="connsiteX3" fmla="*/ 3918855 w 10145485"/>
              <a:gd name="connsiteY3" fmla="*/ 456807 h 5943208"/>
              <a:gd name="connsiteX4" fmla="*/ 10145485 w 10145485"/>
              <a:gd name="connsiteY4" fmla="*/ 819665 h 5943208"/>
              <a:gd name="connsiteX5" fmla="*/ 10145485 w 10145485"/>
              <a:gd name="connsiteY5" fmla="*/ 5899665 h 5943208"/>
              <a:gd name="connsiteX6" fmla="*/ 0 w 10145485"/>
              <a:gd name="connsiteY6" fmla="*/ 5943208 h 594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5485" h="5943208">
                <a:moveTo>
                  <a:pt x="0" y="5943208"/>
                </a:moveTo>
                <a:cubicBezTo>
                  <a:pt x="127000" y="5599703"/>
                  <a:pt x="261257" y="5258618"/>
                  <a:pt x="769257" y="4912694"/>
                </a:cubicBezTo>
                <a:cubicBezTo>
                  <a:pt x="1277257" y="4566770"/>
                  <a:pt x="2523066" y="4610312"/>
                  <a:pt x="3047999" y="3867664"/>
                </a:cubicBezTo>
                <a:cubicBezTo>
                  <a:pt x="3572932" y="3125016"/>
                  <a:pt x="2532742" y="1342179"/>
                  <a:pt x="3918855" y="456807"/>
                </a:cubicBezTo>
                <a:cubicBezTo>
                  <a:pt x="5304968" y="-428565"/>
                  <a:pt x="9044818" y="127817"/>
                  <a:pt x="10145485" y="819665"/>
                </a:cubicBezTo>
                <a:lnTo>
                  <a:pt x="10145485" y="5899665"/>
                </a:lnTo>
                <a:lnTo>
                  <a:pt x="0" y="5943208"/>
                </a:lnTo>
                <a:close/>
              </a:path>
            </a:pathLst>
          </a:custGeom>
          <a:solidFill>
            <a:schemeClr val="accent4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8311255" y="4930406"/>
            <a:ext cx="3903436" cy="1971773"/>
          </a:xfrm>
          <a:custGeom>
            <a:avLst/>
            <a:gdLst>
              <a:gd name="connsiteX0" fmla="*/ 0 w 3903436"/>
              <a:gd name="connsiteY0" fmla="*/ 2574406 h 2589146"/>
              <a:gd name="connsiteX1" fmla="*/ 2248808 w 3903436"/>
              <a:gd name="connsiteY1" fmla="*/ 1108689 h 2589146"/>
              <a:gd name="connsiteX2" fmla="*/ 3903436 w 3903436"/>
              <a:gd name="connsiteY2" fmla="*/ 5603 h 2589146"/>
              <a:gd name="connsiteX3" fmla="*/ 3903436 w 3903436"/>
              <a:gd name="connsiteY3" fmla="*/ 2589146 h 2589146"/>
              <a:gd name="connsiteX4" fmla="*/ 0 w 3903436"/>
              <a:gd name="connsiteY4" fmla="*/ 2574406 h 258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436" h="2589146">
                <a:moveTo>
                  <a:pt x="0" y="2574406"/>
                </a:moveTo>
                <a:cubicBezTo>
                  <a:pt x="713845" y="1125170"/>
                  <a:pt x="1430023" y="1334332"/>
                  <a:pt x="2248808" y="1108689"/>
                </a:cubicBezTo>
                <a:cubicBezTo>
                  <a:pt x="2874016" y="936392"/>
                  <a:pt x="3225800" y="-84356"/>
                  <a:pt x="3903436" y="5603"/>
                </a:cubicBezTo>
                <a:lnTo>
                  <a:pt x="3903436" y="2589146"/>
                </a:lnTo>
                <a:lnTo>
                  <a:pt x="0" y="2574406"/>
                </a:lnTo>
                <a:close/>
              </a:path>
            </a:pathLst>
          </a:custGeom>
          <a:gradFill flip="none" rotWithShape="1">
            <a:gsLst>
              <a:gs pos="78000">
                <a:schemeClr val="accent3">
                  <a:alpha val="28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5400000">
            <a:off x="-650656" y="3629302"/>
            <a:ext cx="3903436" cy="2602125"/>
          </a:xfrm>
          <a:custGeom>
            <a:avLst/>
            <a:gdLst>
              <a:gd name="connsiteX0" fmla="*/ 0 w 3903436"/>
              <a:gd name="connsiteY0" fmla="*/ 2587385 h 2602125"/>
              <a:gd name="connsiteX1" fmla="*/ 2669723 w 3903436"/>
              <a:gd name="connsiteY1" fmla="*/ 1557097 h 2602125"/>
              <a:gd name="connsiteX2" fmla="*/ 3903436 w 3903436"/>
              <a:gd name="connsiteY2" fmla="*/ 18582 h 2602125"/>
              <a:gd name="connsiteX3" fmla="*/ 3903436 w 3903436"/>
              <a:gd name="connsiteY3" fmla="*/ 2602125 h 2602125"/>
              <a:gd name="connsiteX4" fmla="*/ 0 w 3903436"/>
              <a:gd name="connsiteY4" fmla="*/ 2587385 h 260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436" h="2602125">
                <a:moveTo>
                  <a:pt x="0" y="2587385"/>
                </a:moveTo>
                <a:cubicBezTo>
                  <a:pt x="713845" y="1138149"/>
                  <a:pt x="1850938" y="1782740"/>
                  <a:pt x="2669723" y="1557097"/>
                </a:cubicBezTo>
                <a:cubicBezTo>
                  <a:pt x="3294931" y="1384800"/>
                  <a:pt x="3762829" y="-187491"/>
                  <a:pt x="3903436" y="18582"/>
                </a:cubicBezTo>
                <a:lnTo>
                  <a:pt x="3903436" y="2602125"/>
                </a:lnTo>
                <a:lnTo>
                  <a:pt x="0" y="2587385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 rot="20030146">
            <a:off x="4738281" y="5530215"/>
            <a:ext cx="1068334" cy="1068334"/>
          </a:xfrm>
          <a:prstGeom prst="ellipse">
            <a:avLst/>
          </a:prstGeom>
          <a:gradFill>
            <a:gsLst>
              <a:gs pos="100000">
                <a:schemeClr val="accent3">
                  <a:alpha val="50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695325" y="1918970"/>
            <a:ext cx="4796155" cy="48323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27000" dist="38100" dir="5400000" algn="t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iconfont-11894-5689852"/>
          <p:cNvSpPr/>
          <p:nvPr/>
        </p:nvSpPr>
        <p:spPr>
          <a:xfrm>
            <a:off x="729495" y="2943541"/>
            <a:ext cx="389888" cy="389890"/>
          </a:xfrm>
          <a:custGeom>
            <a:avLst/>
            <a:gdLst>
              <a:gd name="T0" fmla="*/ 9997 w 12160"/>
              <a:gd name="T1" fmla="*/ 2163 h 12160"/>
              <a:gd name="T2" fmla="*/ 6080 w 12160"/>
              <a:gd name="T3" fmla="*/ 540 h 12160"/>
              <a:gd name="T4" fmla="*/ 2163 w 12160"/>
              <a:gd name="T5" fmla="*/ 2163 h 12160"/>
              <a:gd name="T6" fmla="*/ 540 w 12160"/>
              <a:gd name="T7" fmla="*/ 6080 h 12160"/>
              <a:gd name="T8" fmla="*/ 2163 w 12160"/>
              <a:gd name="T9" fmla="*/ 9997 h 12160"/>
              <a:gd name="T10" fmla="*/ 6080 w 12160"/>
              <a:gd name="T11" fmla="*/ 11620 h 12160"/>
              <a:gd name="T12" fmla="*/ 9997 w 12160"/>
              <a:gd name="T13" fmla="*/ 9997 h 12160"/>
              <a:gd name="T14" fmla="*/ 11620 w 12160"/>
              <a:gd name="T15" fmla="*/ 6080 h 12160"/>
              <a:gd name="T16" fmla="*/ 9997 w 12160"/>
              <a:gd name="T17" fmla="*/ 2163 h 12160"/>
              <a:gd name="T18" fmla="*/ 6080 w 12160"/>
              <a:gd name="T19" fmla="*/ 0 h 12160"/>
              <a:gd name="T20" fmla="*/ 10379 w 12160"/>
              <a:gd name="T21" fmla="*/ 1781 h 12160"/>
              <a:gd name="T22" fmla="*/ 12160 w 12160"/>
              <a:gd name="T23" fmla="*/ 6080 h 12160"/>
              <a:gd name="T24" fmla="*/ 10379 w 12160"/>
              <a:gd name="T25" fmla="*/ 10379 h 12160"/>
              <a:gd name="T26" fmla="*/ 6080 w 12160"/>
              <a:gd name="T27" fmla="*/ 12160 h 12160"/>
              <a:gd name="T28" fmla="*/ 1781 w 12160"/>
              <a:gd name="T29" fmla="*/ 10379 h 12160"/>
              <a:gd name="T30" fmla="*/ 0 w 12160"/>
              <a:gd name="T31" fmla="*/ 6080 h 12160"/>
              <a:gd name="T32" fmla="*/ 1781 w 12160"/>
              <a:gd name="T33" fmla="*/ 1781 h 12160"/>
              <a:gd name="T34" fmla="*/ 6080 w 12160"/>
              <a:gd name="T35" fmla="*/ 0 h 12160"/>
              <a:gd name="T36" fmla="*/ 5961 w 12160"/>
              <a:gd name="T37" fmla="*/ 1991 h 12160"/>
              <a:gd name="T38" fmla="*/ 6198 w 12160"/>
              <a:gd name="T39" fmla="*/ 1991 h 12160"/>
              <a:gd name="T40" fmla="*/ 6786 w 12160"/>
              <a:gd name="T41" fmla="*/ 2681 h 12160"/>
              <a:gd name="T42" fmla="*/ 6786 w 12160"/>
              <a:gd name="T43" fmla="*/ 6600 h 12160"/>
              <a:gd name="T44" fmla="*/ 6198 w 12160"/>
              <a:gd name="T45" fmla="*/ 7290 h 12160"/>
              <a:gd name="T46" fmla="*/ 5961 w 12160"/>
              <a:gd name="T47" fmla="*/ 7290 h 12160"/>
              <a:gd name="T48" fmla="*/ 5374 w 12160"/>
              <a:gd name="T49" fmla="*/ 6600 h 12160"/>
              <a:gd name="T50" fmla="*/ 5374 w 12160"/>
              <a:gd name="T51" fmla="*/ 2681 h 12160"/>
              <a:gd name="T52" fmla="*/ 5961 w 12160"/>
              <a:gd name="T53" fmla="*/ 1991 h 12160"/>
              <a:gd name="T54" fmla="*/ 6080 w 12160"/>
              <a:gd name="T55" fmla="*/ 8431 h 12160"/>
              <a:gd name="T56" fmla="*/ 6949 w 12160"/>
              <a:gd name="T57" fmla="*/ 9300 h 12160"/>
              <a:gd name="T58" fmla="*/ 6080 w 12160"/>
              <a:gd name="T59" fmla="*/ 10169 h 12160"/>
              <a:gd name="T60" fmla="*/ 5211 w 12160"/>
              <a:gd name="T61" fmla="*/ 9300 h 12160"/>
              <a:gd name="T62" fmla="*/ 6080 w 12160"/>
              <a:gd name="T63" fmla="*/ 8431 h 1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160" h="12160">
                <a:moveTo>
                  <a:pt x="9997" y="2163"/>
                </a:moveTo>
                <a:cubicBezTo>
                  <a:pt x="8995" y="1161"/>
                  <a:pt x="7609" y="540"/>
                  <a:pt x="6080" y="540"/>
                </a:cubicBezTo>
                <a:cubicBezTo>
                  <a:pt x="4551" y="540"/>
                  <a:pt x="3165" y="1161"/>
                  <a:pt x="2163" y="2163"/>
                </a:cubicBezTo>
                <a:cubicBezTo>
                  <a:pt x="1160" y="3165"/>
                  <a:pt x="540" y="4550"/>
                  <a:pt x="540" y="6080"/>
                </a:cubicBezTo>
                <a:cubicBezTo>
                  <a:pt x="540" y="7609"/>
                  <a:pt x="1160" y="8994"/>
                  <a:pt x="2163" y="9997"/>
                </a:cubicBezTo>
                <a:cubicBezTo>
                  <a:pt x="3165" y="10999"/>
                  <a:pt x="4551" y="11620"/>
                  <a:pt x="6080" y="11620"/>
                </a:cubicBezTo>
                <a:cubicBezTo>
                  <a:pt x="7609" y="11620"/>
                  <a:pt x="8995" y="10999"/>
                  <a:pt x="9997" y="9997"/>
                </a:cubicBezTo>
                <a:cubicBezTo>
                  <a:pt x="10999" y="8995"/>
                  <a:pt x="11620" y="7609"/>
                  <a:pt x="11620" y="6080"/>
                </a:cubicBezTo>
                <a:cubicBezTo>
                  <a:pt x="11620" y="4550"/>
                  <a:pt x="10999" y="3165"/>
                  <a:pt x="9997" y="2163"/>
                </a:cubicBezTo>
                <a:close/>
                <a:moveTo>
                  <a:pt x="6080" y="0"/>
                </a:moveTo>
                <a:cubicBezTo>
                  <a:pt x="7758" y="0"/>
                  <a:pt x="9279" y="681"/>
                  <a:pt x="10379" y="1781"/>
                </a:cubicBezTo>
                <a:cubicBezTo>
                  <a:pt x="11479" y="2881"/>
                  <a:pt x="12160" y="4401"/>
                  <a:pt x="12160" y="6080"/>
                </a:cubicBezTo>
                <a:cubicBezTo>
                  <a:pt x="12160" y="7759"/>
                  <a:pt x="11479" y="9279"/>
                  <a:pt x="10379" y="10379"/>
                </a:cubicBezTo>
                <a:cubicBezTo>
                  <a:pt x="9279" y="11479"/>
                  <a:pt x="7758" y="12160"/>
                  <a:pt x="6080" y="12160"/>
                </a:cubicBezTo>
                <a:cubicBezTo>
                  <a:pt x="4401" y="12160"/>
                  <a:pt x="2881" y="11479"/>
                  <a:pt x="1781" y="10379"/>
                </a:cubicBezTo>
                <a:cubicBezTo>
                  <a:pt x="681" y="9279"/>
                  <a:pt x="0" y="7759"/>
                  <a:pt x="0" y="6080"/>
                </a:cubicBezTo>
                <a:cubicBezTo>
                  <a:pt x="0" y="4401"/>
                  <a:pt x="681" y="2881"/>
                  <a:pt x="1781" y="1781"/>
                </a:cubicBezTo>
                <a:cubicBezTo>
                  <a:pt x="2881" y="681"/>
                  <a:pt x="4401" y="0"/>
                  <a:pt x="6080" y="0"/>
                </a:cubicBezTo>
                <a:close/>
                <a:moveTo>
                  <a:pt x="5961" y="1991"/>
                </a:moveTo>
                <a:lnTo>
                  <a:pt x="6198" y="1991"/>
                </a:lnTo>
                <a:cubicBezTo>
                  <a:pt x="6521" y="1991"/>
                  <a:pt x="6786" y="2301"/>
                  <a:pt x="6786" y="2681"/>
                </a:cubicBezTo>
                <a:lnTo>
                  <a:pt x="6786" y="6600"/>
                </a:lnTo>
                <a:cubicBezTo>
                  <a:pt x="6786" y="6980"/>
                  <a:pt x="6521" y="7290"/>
                  <a:pt x="6198" y="7290"/>
                </a:cubicBezTo>
                <a:lnTo>
                  <a:pt x="5961" y="7290"/>
                </a:lnTo>
                <a:cubicBezTo>
                  <a:pt x="5638" y="7290"/>
                  <a:pt x="5374" y="6980"/>
                  <a:pt x="5374" y="6600"/>
                </a:cubicBezTo>
                <a:lnTo>
                  <a:pt x="5374" y="2681"/>
                </a:lnTo>
                <a:cubicBezTo>
                  <a:pt x="5374" y="2301"/>
                  <a:pt x="5638" y="1991"/>
                  <a:pt x="5961" y="1991"/>
                </a:cubicBezTo>
                <a:close/>
                <a:moveTo>
                  <a:pt x="6080" y="8431"/>
                </a:moveTo>
                <a:cubicBezTo>
                  <a:pt x="6560" y="8431"/>
                  <a:pt x="6949" y="8820"/>
                  <a:pt x="6949" y="9300"/>
                </a:cubicBezTo>
                <a:cubicBezTo>
                  <a:pt x="6949" y="9780"/>
                  <a:pt x="6560" y="10169"/>
                  <a:pt x="6080" y="10169"/>
                </a:cubicBezTo>
                <a:cubicBezTo>
                  <a:pt x="5600" y="10169"/>
                  <a:pt x="5211" y="9780"/>
                  <a:pt x="5211" y="9300"/>
                </a:cubicBezTo>
                <a:cubicBezTo>
                  <a:pt x="5211" y="8820"/>
                  <a:pt x="5600" y="8431"/>
                  <a:pt x="6080" y="8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iconfont-11894-5689852"/>
          <p:cNvSpPr/>
          <p:nvPr/>
        </p:nvSpPr>
        <p:spPr>
          <a:xfrm>
            <a:off x="695324" y="4480052"/>
            <a:ext cx="458230" cy="45035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  <a:gd name="connsiteX147" fmla="*/ 373273 h 605239"/>
              <a:gd name="connsiteY147" fmla="*/ 373273 h 605239"/>
              <a:gd name="connsiteX148" fmla="*/ 373273 h 605239"/>
              <a:gd name="connsiteY148" fmla="*/ 373273 h 605239"/>
              <a:gd name="connsiteX149" fmla="*/ 373273 h 605239"/>
              <a:gd name="connsiteY149" fmla="*/ 373273 h 605239"/>
              <a:gd name="connsiteX150" fmla="*/ 373273 h 605239"/>
              <a:gd name="connsiteY150" fmla="*/ 373273 h 605239"/>
              <a:gd name="connsiteX151" fmla="*/ 373273 h 605239"/>
              <a:gd name="connsiteY151" fmla="*/ 373273 h 605239"/>
              <a:gd name="connsiteX152" fmla="*/ 373273 h 605239"/>
              <a:gd name="connsiteY152" fmla="*/ 373273 h 605239"/>
              <a:gd name="connsiteX153" fmla="*/ 373273 h 605239"/>
              <a:gd name="connsiteY153" fmla="*/ 373273 h 605239"/>
              <a:gd name="connsiteX154" fmla="*/ 373273 h 605239"/>
              <a:gd name="connsiteY154" fmla="*/ 373273 h 605239"/>
              <a:gd name="connsiteX155" fmla="*/ 373273 h 605239"/>
              <a:gd name="connsiteY155" fmla="*/ 373273 h 605239"/>
              <a:gd name="connsiteX156" fmla="*/ 373273 h 605239"/>
              <a:gd name="connsiteY156" fmla="*/ 373273 h 605239"/>
              <a:gd name="connsiteX157" fmla="*/ 373273 h 605239"/>
              <a:gd name="connsiteY157" fmla="*/ 373273 h 605239"/>
              <a:gd name="connsiteX158" fmla="*/ 373273 h 605239"/>
              <a:gd name="connsiteY158" fmla="*/ 373273 h 605239"/>
              <a:gd name="connsiteX159" fmla="*/ 373273 h 605239"/>
              <a:gd name="connsiteY159" fmla="*/ 373273 h 605239"/>
              <a:gd name="connsiteX160" fmla="*/ 373273 h 605239"/>
              <a:gd name="connsiteY160" fmla="*/ 373273 h 605239"/>
              <a:gd name="connsiteX161" fmla="*/ 373273 h 605239"/>
              <a:gd name="connsiteY161" fmla="*/ 373273 h 605239"/>
              <a:gd name="connsiteX162" fmla="*/ 373273 h 605239"/>
              <a:gd name="connsiteY162" fmla="*/ 373273 h 605239"/>
              <a:gd name="connsiteX163" fmla="*/ 373273 h 605239"/>
              <a:gd name="connsiteY163" fmla="*/ 373273 h 605239"/>
              <a:gd name="connsiteX164" fmla="*/ 373273 h 605239"/>
              <a:gd name="connsiteY164" fmla="*/ 373273 h 605239"/>
              <a:gd name="connsiteX165" fmla="*/ 373273 h 605239"/>
              <a:gd name="connsiteY165" fmla="*/ 373273 h 605239"/>
              <a:gd name="connsiteX166" fmla="*/ 373273 h 605239"/>
              <a:gd name="connsiteY166" fmla="*/ 373273 h 605239"/>
              <a:gd name="connsiteX167" fmla="*/ 373273 h 605239"/>
              <a:gd name="connsiteY167" fmla="*/ 373273 h 605239"/>
              <a:gd name="connsiteX168" fmla="*/ 373273 h 605239"/>
              <a:gd name="connsiteY168" fmla="*/ 373273 h 605239"/>
              <a:gd name="connsiteX169" fmla="*/ 373273 h 605239"/>
              <a:gd name="connsiteY169" fmla="*/ 373273 h 605239"/>
              <a:gd name="connsiteX170" fmla="*/ 373273 h 605239"/>
              <a:gd name="connsiteY170" fmla="*/ 373273 h 605239"/>
              <a:gd name="connsiteX171" fmla="*/ 373273 h 605239"/>
              <a:gd name="connsiteY171" fmla="*/ 373273 h 605239"/>
              <a:gd name="connsiteX172" fmla="*/ 373273 h 605239"/>
              <a:gd name="connsiteY172" fmla="*/ 373273 h 605239"/>
              <a:gd name="connsiteX173" fmla="*/ 373273 h 605239"/>
              <a:gd name="connsiteY173" fmla="*/ 373273 h 605239"/>
              <a:gd name="connsiteX174" fmla="*/ 373273 h 605239"/>
              <a:gd name="connsiteY174" fmla="*/ 373273 h 605239"/>
              <a:gd name="connsiteX175" fmla="*/ 373273 h 605239"/>
              <a:gd name="connsiteY175" fmla="*/ 373273 h 605239"/>
              <a:gd name="connsiteX176" fmla="*/ 373273 h 605239"/>
              <a:gd name="connsiteY176" fmla="*/ 373273 h 605239"/>
              <a:gd name="connsiteX177" fmla="*/ 373273 h 605239"/>
              <a:gd name="connsiteY177" fmla="*/ 373273 h 605239"/>
              <a:gd name="connsiteX178" fmla="*/ 373273 h 605239"/>
              <a:gd name="connsiteY178" fmla="*/ 373273 h 605239"/>
              <a:gd name="connsiteX179" fmla="*/ 373273 h 605239"/>
              <a:gd name="connsiteY179" fmla="*/ 373273 h 605239"/>
              <a:gd name="connsiteX180" fmla="*/ 373273 h 605239"/>
              <a:gd name="connsiteY180" fmla="*/ 373273 h 605239"/>
              <a:gd name="connsiteX181" fmla="*/ 373273 h 605239"/>
              <a:gd name="connsiteY181" fmla="*/ 373273 h 605239"/>
              <a:gd name="connsiteX182" fmla="*/ 373273 h 605239"/>
              <a:gd name="connsiteY182" fmla="*/ 373273 h 605239"/>
              <a:gd name="connsiteX183" fmla="*/ 373273 h 605239"/>
              <a:gd name="connsiteY18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607639" h="597195">
                <a:moveTo>
                  <a:pt x="265771" y="540700"/>
                </a:moveTo>
                <a:cubicBezTo>
                  <a:pt x="254201" y="540700"/>
                  <a:pt x="246814" y="552958"/>
                  <a:pt x="246814" y="559354"/>
                </a:cubicBezTo>
                <a:lnTo>
                  <a:pt x="246814" y="578275"/>
                </a:lnTo>
                <a:lnTo>
                  <a:pt x="360736" y="578275"/>
                </a:lnTo>
                <a:lnTo>
                  <a:pt x="360736" y="559354"/>
                </a:lnTo>
                <a:cubicBezTo>
                  <a:pt x="360736" y="552958"/>
                  <a:pt x="353438" y="540700"/>
                  <a:pt x="341868" y="540700"/>
                </a:cubicBezTo>
                <a:lnTo>
                  <a:pt x="338842" y="540700"/>
                </a:lnTo>
                <a:cubicBezTo>
                  <a:pt x="329853" y="552603"/>
                  <a:pt x="317303" y="559354"/>
                  <a:pt x="303775" y="559354"/>
                </a:cubicBezTo>
                <a:cubicBezTo>
                  <a:pt x="290247" y="559354"/>
                  <a:pt x="277786" y="552603"/>
                  <a:pt x="268797" y="540700"/>
                </a:cubicBezTo>
                <a:close/>
                <a:moveTo>
                  <a:pt x="265771" y="521690"/>
                </a:moveTo>
                <a:lnTo>
                  <a:pt x="273781" y="521690"/>
                </a:lnTo>
                <a:cubicBezTo>
                  <a:pt x="277074" y="521690"/>
                  <a:pt x="280189" y="523467"/>
                  <a:pt x="281880" y="526221"/>
                </a:cubicBezTo>
                <a:cubicBezTo>
                  <a:pt x="287399" y="535192"/>
                  <a:pt x="295409" y="540344"/>
                  <a:pt x="303775" y="540344"/>
                </a:cubicBezTo>
                <a:cubicBezTo>
                  <a:pt x="312230" y="540344"/>
                  <a:pt x="320151" y="535192"/>
                  <a:pt x="325759" y="526221"/>
                </a:cubicBezTo>
                <a:cubicBezTo>
                  <a:pt x="327450" y="523467"/>
                  <a:pt x="330476" y="521690"/>
                  <a:pt x="333769" y="521690"/>
                </a:cubicBezTo>
                <a:lnTo>
                  <a:pt x="341868" y="521690"/>
                </a:lnTo>
                <a:cubicBezTo>
                  <a:pt x="352192" y="521690"/>
                  <a:pt x="361983" y="526309"/>
                  <a:pt x="369459" y="534659"/>
                </a:cubicBezTo>
                <a:cubicBezTo>
                  <a:pt x="375867" y="541855"/>
                  <a:pt x="379783" y="551093"/>
                  <a:pt x="379783" y="559354"/>
                </a:cubicBezTo>
                <a:lnTo>
                  <a:pt x="379783" y="579874"/>
                </a:lnTo>
                <a:cubicBezTo>
                  <a:pt x="379783" y="589467"/>
                  <a:pt x="371951" y="597195"/>
                  <a:pt x="362339" y="597195"/>
                </a:cubicBezTo>
                <a:lnTo>
                  <a:pt x="245300" y="597195"/>
                </a:lnTo>
                <a:cubicBezTo>
                  <a:pt x="235688" y="597195"/>
                  <a:pt x="227856" y="589467"/>
                  <a:pt x="227856" y="579874"/>
                </a:cubicBezTo>
                <a:lnTo>
                  <a:pt x="227856" y="559354"/>
                </a:lnTo>
                <a:cubicBezTo>
                  <a:pt x="227856" y="541943"/>
                  <a:pt x="244410" y="521690"/>
                  <a:pt x="265771" y="521690"/>
                </a:cubicBezTo>
                <a:close/>
                <a:moveTo>
                  <a:pt x="303775" y="436109"/>
                </a:moveTo>
                <a:cubicBezTo>
                  <a:pt x="288120" y="436109"/>
                  <a:pt x="275311" y="448904"/>
                  <a:pt x="275311" y="464542"/>
                </a:cubicBezTo>
                <a:lnTo>
                  <a:pt x="275311" y="474049"/>
                </a:lnTo>
                <a:cubicBezTo>
                  <a:pt x="275311" y="489688"/>
                  <a:pt x="288120" y="502482"/>
                  <a:pt x="303775" y="502482"/>
                </a:cubicBezTo>
                <a:cubicBezTo>
                  <a:pt x="319519" y="502482"/>
                  <a:pt x="332239" y="489688"/>
                  <a:pt x="332239" y="474049"/>
                </a:cubicBezTo>
                <a:lnTo>
                  <a:pt x="332239" y="464542"/>
                </a:lnTo>
                <a:cubicBezTo>
                  <a:pt x="332239" y="448904"/>
                  <a:pt x="319519" y="436109"/>
                  <a:pt x="303775" y="436109"/>
                </a:cubicBezTo>
                <a:close/>
                <a:moveTo>
                  <a:pt x="303775" y="417183"/>
                </a:moveTo>
                <a:cubicBezTo>
                  <a:pt x="329927" y="417183"/>
                  <a:pt x="351275" y="438419"/>
                  <a:pt x="351275" y="464542"/>
                </a:cubicBezTo>
                <a:lnTo>
                  <a:pt x="351275" y="474049"/>
                </a:lnTo>
                <a:cubicBezTo>
                  <a:pt x="351275" y="500172"/>
                  <a:pt x="329927" y="521408"/>
                  <a:pt x="303775" y="521408"/>
                </a:cubicBezTo>
                <a:cubicBezTo>
                  <a:pt x="277623" y="521408"/>
                  <a:pt x="256364" y="500172"/>
                  <a:pt x="256364" y="474049"/>
                </a:cubicBezTo>
                <a:lnTo>
                  <a:pt x="256364" y="464542"/>
                </a:lnTo>
                <a:cubicBezTo>
                  <a:pt x="256364" y="438419"/>
                  <a:pt x="277623" y="417183"/>
                  <a:pt x="303775" y="417183"/>
                </a:cubicBezTo>
                <a:close/>
                <a:moveTo>
                  <a:pt x="516661" y="408805"/>
                </a:moveTo>
                <a:cubicBezTo>
                  <a:pt x="521199" y="411294"/>
                  <a:pt x="522890" y="417072"/>
                  <a:pt x="520398" y="421694"/>
                </a:cubicBezTo>
                <a:cubicBezTo>
                  <a:pt x="493880" y="470048"/>
                  <a:pt x="451344" y="508536"/>
                  <a:pt x="400710" y="530135"/>
                </a:cubicBezTo>
                <a:cubicBezTo>
                  <a:pt x="399464" y="530669"/>
                  <a:pt x="398218" y="530935"/>
                  <a:pt x="396973" y="530935"/>
                </a:cubicBezTo>
                <a:cubicBezTo>
                  <a:pt x="393324" y="530935"/>
                  <a:pt x="389765" y="528713"/>
                  <a:pt x="388252" y="525158"/>
                </a:cubicBezTo>
                <a:cubicBezTo>
                  <a:pt x="386205" y="520358"/>
                  <a:pt x="388430" y="514758"/>
                  <a:pt x="393235" y="512713"/>
                </a:cubicBezTo>
                <a:cubicBezTo>
                  <a:pt x="440043" y="492714"/>
                  <a:pt x="479286" y="457159"/>
                  <a:pt x="503758" y="412538"/>
                </a:cubicBezTo>
                <a:cubicBezTo>
                  <a:pt x="506249" y="408005"/>
                  <a:pt x="512034" y="406316"/>
                  <a:pt x="516661" y="408805"/>
                </a:cubicBezTo>
                <a:close/>
                <a:moveTo>
                  <a:pt x="90929" y="408805"/>
                </a:moveTo>
                <a:cubicBezTo>
                  <a:pt x="95558" y="406316"/>
                  <a:pt x="101344" y="408005"/>
                  <a:pt x="103837" y="412538"/>
                </a:cubicBezTo>
                <a:cubicBezTo>
                  <a:pt x="128318" y="457159"/>
                  <a:pt x="167576" y="492803"/>
                  <a:pt x="214401" y="512713"/>
                </a:cubicBezTo>
                <a:cubicBezTo>
                  <a:pt x="219208" y="514758"/>
                  <a:pt x="221434" y="520358"/>
                  <a:pt x="219386" y="525158"/>
                </a:cubicBezTo>
                <a:cubicBezTo>
                  <a:pt x="217873" y="528802"/>
                  <a:pt x="214312" y="530935"/>
                  <a:pt x="210662" y="530935"/>
                </a:cubicBezTo>
                <a:cubicBezTo>
                  <a:pt x="209416" y="530935"/>
                  <a:pt x="208081" y="530669"/>
                  <a:pt x="206924" y="530135"/>
                </a:cubicBezTo>
                <a:cubicBezTo>
                  <a:pt x="156270" y="508536"/>
                  <a:pt x="113718" y="470048"/>
                  <a:pt x="87190" y="421694"/>
                </a:cubicBezTo>
                <a:cubicBezTo>
                  <a:pt x="84608" y="417072"/>
                  <a:pt x="86299" y="411294"/>
                  <a:pt x="90929" y="408805"/>
                </a:cubicBezTo>
                <a:close/>
                <a:moveTo>
                  <a:pt x="493627" y="332108"/>
                </a:moveTo>
                <a:cubicBezTo>
                  <a:pt x="482057" y="332108"/>
                  <a:pt x="474670" y="344378"/>
                  <a:pt x="474670" y="350779"/>
                </a:cubicBezTo>
                <a:lnTo>
                  <a:pt x="474670" y="369718"/>
                </a:lnTo>
                <a:lnTo>
                  <a:pt x="588592" y="369718"/>
                </a:lnTo>
                <a:lnTo>
                  <a:pt x="588592" y="350779"/>
                </a:lnTo>
                <a:cubicBezTo>
                  <a:pt x="588592" y="344378"/>
                  <a:pt x="581294" y="332108"/>
                  <a:pt x="569724" y="332108"/>
                </a:cubicBezTo>
                <a:lnTo>
                  <a:pt x="566698" y="332108"/>
                </a:lnTo>
                <a:cubicBezTo>
                  <a:pt x="557709" y="344022"/>
                  <a:pt x="545159" y="350779"/>
                  <a:pt x="531631" y="350779"/>
                </a:cubicBezTo>
                <a:cubicBezTo>
                  <a:pt x="518103" y="350779"/>
                  <a:pt x="505642" y="344022"/>
                  <a:pt x="496653" y="332108"/>
                </a:cubicBezTo>
                <a:close/>
                <a:moveTo>
                  <a:pt x="37915" y="332108"/>
                </a:moveTo>
                <a:cubicBezTo>
                  <a:pt x="26345" y="332108"/>
                  <a:pt x="18958" y="344378"/>
                  <a:pt x="18958" y="350779"/>
                </a:cubicBezTo>
                <a:lnTo>
                  <a:pt x="18958" y="369718"/>
                </a:lnTo>
                <a:lnTo>
                  <a:pt x="132880" y="369718"/>
                </a:lnTo>
                <a:lnTo>
                  <a:pt x="132880" y="350779"/>
                </a:lnTo>
                <a:cubicBezTo>
                  <a:pt x="132880" y="344378"/>
                  <a:pt x="125582" y="332108"/>
                  <a:pt x="114012" y="332108"/>
                </a:cubicBezTo>
                <a:lnTo>
                  <a:pt x="110986" y="332108"/>
                </a:lnTo>
                <a:cubicBezTo>
                  <a:pt x="101997" y="344022"/>
                  <a:pt x="89447" y="350779"/>
                  <a:pt x="75919" y="350779"/>
                </a:cubicBezTo>
                <a:cubicBezTo>
                  <a:pt x="62391" y="350779"/>
                  <a:pt x="49930" y="344022"/>
                  <a:pt x="40941" y="332108"/>
                </a:cubicBezTo>
                <a:close/>
                <a:moveTo>
                  <a:pt x="493627" y="313169"/>
                </a:moveTo>
                <a:lnTo>
                  <a:pt x="501637" y="313169"/>
                </a:lnTo>
                <a:cubicBezTo>
                  <a:pt x="504930" y="313169"/>
                  <a:pt x="508045" y="314859"/>
                  <a:pt x="509736" y="317704"/>
                </a:cubicBezTo>
                <a:cubicBezTo>
                  <a:pt x="515255" y="326684"/>
                  <a:pt x="523265" y="331841"/>
                  <a:pt x="531631" y="331841"/>
                </a:cubicBezTo>
                <a:cubicBezTo>
                  <a:pt x="540086" y="331841"/>
                  <a:pt x="548007" y="326684"/>
                  <a:pt x="553615" y="317704"/>
                </a:cubicBezTo>
                <a:cubicBezTo>
                  <a:pt x="555306" y="314859"/>
                  <a:pt x="558332" y="313169"/>
                  <a:pt x="561625" y="313169"/>
                </a:cubicBezTo>
                <a:lnTo>
                  <a:pt x="569724" y="313169"/>
                </a:lnTo>
                <a:cubicBezTo>
                  <a:pt x="580048" y="313169"/>
                  <a:pt x="589839" y="317704"/>
                  <a:pt x="597315" y="326062"/>
                </a:cubicBezTo>
                <a:cubicBezTo>
                  <a:pt x="603723" y="333264"/>
                  <a:pt x="607639" y="342511"/>
                  <a:pt x="607639" y="350779"/>
                </a:cubicBezTo>
                <a:lnTo>
                  <a:pt x="607639" y="371318"/>
                </a:lnTo>
                <a:cubicBezTo>
                  <a:pt x="607639" y="380921"/>
                  <a:pt x="599807" y="388745"/>
                  <a:pt x="590195" y="388745"/>
                </a:cubicBezTo>
                <a:lnTo>
                  <a:pt x="473156" y="388745"/>
                </a:lnTo>
                <a:cubicBezTo>
                  <a:pt x="463544" y="388745"/>
                  <a:pt x="455712" y="380921"/>
                  <a:pt x="455712" y="371318"/>
                </a:cubicBezTo>
                <a:lnTo>
                  <a:pt x="455712" y="350779"/>
                </a:lnTo>
                <a:cubicBezTo>
                  <a:pt x="455712" y="333352"/>
                  <a:pt x="472266" y="313169"/>
                  <a:pt x="493627" y="313169"/>
                </a:cubicBezTo>
                <a:close/>
                <a:moveTo>
                  <a:pt x="37915" y="313169"/>
                </a:moveTo>
                <a:lnTo>
                  <a:pt x="45925" y="313169"/>
                </a:lnTo>
                <a:cubicBezTo>
                  <a:pt x="49218" y="313169"/>
                  <a:pt x="52333" y="314859"/>
                  <a:pt x="54024" y="317704"/>
                </a:cubicBezTo>
                <a:cubicBezTo>
                  <a:pt x="59543" y="326684"/>
                  <a:pt x="67553" y="331841"/>
                  <a:pt x="75919" y="331841"/>
                </a:cubicBezTo>
                <a:cubicBezTo>
                  <a:pt x="84374" y="331841"/>
                  <a:pt x="92295" y="326684"/>
                  <a:pt x="97903" y="317704"/>
                </a:cubicBezTo>
                <a:cubicBezTo>
                  <a:pt x="99594" y="314859"/>
                  <a:pt x="102620" y="313169"/>
                  <a:pt x="105913" y="313169"/>
                </a:cubicBezTo>
                <a:lnTo>
                  <a:pt x="114012" y="313169"/>
                </a:lnTo>
                <a:cubicBezTo>
                  <a:pt x="124336" y="313169"/>
                  <a:pt x="134127" y="317704"/>
                  <a:pt x="141603" y="326062"/>
                </a:cubicBezTo>
                <a:cubicBezTo>
                  <a:pt x="148011" y="333264"/>
                  <a:pt x="151927" y="342511"/>
                  <a:pt x="151927" y="350779"/>
                </a:cubicBezTo>
                <a:lnTo>
                  <a:pt x="151927" y="371318"/>
                </a:lnTo>
                <a:cubicBezTo>
                  <a:pt x="151927" y="380921"/>
                  <a:pt x="144095" y="388745"/>
                  <a:pt x="134483" y="388745"/>
                </a:cubicBezTo>
                <a:lnTo>
                  <a:pt x="17444" y="388745"/>
                </a:lnTo>
                <a:cubicBezTo>
                  <a:pt x="7832" y="388745"/>
                  <a:pt x="0" y="380921"/>
                  <a:pt x="0" y="371318"/>
                </a:cubicBezTo>
                <a:lnTo>
                  <a:pt x="0" y="350779"/>
                </a:lnTo>
                <a:cubicBezTo>
                  <a:pt x="0" y="333352"/>
                  <a:pt x="16554" y="313169"/>
                  <a:pt x="37915" y="313169"/>
                </a:cubicBezTo>
                <a:close/>
                <a:moveTo>
                  <a:pt x="531595" y="227517"/>
                </a:moveTo>
                <a:cubicBezTo>
                  <a:pt x="515928" y="227517"/>
                  <a:pt x="503110" y="240312"/>
                  <a:pt x="503110" y="255950"/>
                </a:cubicBezTo>
                <a:lnTo>
                  <a:pt x="503110" y="265457"/>
                </a:lnTo>
                <a:cubicBezTo>
                  <a:pt x="503110" y="281096"/>
                  <a:pt x="515928" y="293890"/>
                  <a:pt x="531595" y="293890"/>
                </a:cubicBezTo>
                <a:cubicBezTo>
                  <a:pt x="547351" y="293890"/>
                  <a:pt x="560080" y="281096"/>
                  <a:pt x="560080" y="265457"/>
                </a:cubicBezTo>
                <a:lnTo>
                  <a:pt x="560080" y="255950"/>
                </a:lnTo>
                <a:cubicBezTo>
                  <a:pt x="560080" y="240312"/>
                  <a:pt x="547351" y="227517"/>
                  <a:pt x="531595" y="227517"/>
                </a:cubicBezTo>
                <a:close/>
                <a:moveTo>
                  <a:pt x="75919" y="227517"/>
                </a:moveTo>
                <a:cubicBezTo>
                  <a:pt x="60264" y="227517"/>
                  <a:pt x="47455" y="240312"/>
                  <a:pt x="47455" y="255950"/>
                </a:cubicBezTo>
                <a:lnTo>
                  <a:pt x="47455" y="265457"/>
                </a:lnTo>
                <a:cubicBezTo>
                  <a:pt x="47455" y="281096"/>
                  <a:pt x="60264" y="293890"/>
                  <a:pt x="75919" y="293890"/>
                </a:cubicBezTo>
                <a:cubicBezTo>
                  <a:pt x="91663" y="293890"/>
                  <a:pt x="104383" y="281096"/>
                  <a:pt x="104383" y="265457"/>
                </a:cubicBezTo>
                <a:lnTo>
                  <a:pt x="104383" y="255950"/>
                </a:lnTo>
                <a:cubicBezTo>
                  <a:pt x="104383" y="240312"/>
                  <a:pt x="91663" y="227517"/>
                  <a:pt x="75919" y="227517"/>
                </a:cubicBezTo>
                <a:close/>
                <a:moveTo>
                  <a:pt x="531595" y="208591"/>
                </a:moveTo>
                <a:cubicBezTo>
                  <a:pt x="557766" y="208591"/>
                  <a:pt x="579130" y="229827"/>
                  <a:pt x="579130" y="255950"/>
                </a:cubicBezTo>
                <a:lnTo>
                  <a:pt x="579130" y="265457"/>
                </a:lnTo>
                <a:cubicBezTo>
                  <a:pt x="579130" y="291580"/>
                  <a:pt x="557766" y="312816"/>
                  <a:pt x="531595" y="312816"/>
                </a:cubicBezTo>
                <a:cubicBezTo>
                  <a:pt x="505424" y="312816"/>
                  <a:pt x="484149" y="291580"/>
                  <a:pt x="484149" y="265457"/>
                </a:cubicBezTo>
                <a:lnTo>
                  <a:pt x="484149" y="255950"/>
                </a:lnTo>
                <a:cubicBezTo>
                  <a:pt x="484149" y="229827"/>
                  <a:pt x="505424" y="208591"/>
                  <a:pt x="531595" y="208591"/>
                </a:cubicBezTo>
                <a:close/>
                <a:moveTo>
                  <a:pt x="75919" y="208591"/>
                </a:moveTo>
                <a:cubicBezTo>
                  <a:pt x="102071" y="208591"/>
                  <a:pt x="123419" y="229827"/>
                  <a:pt x="123419" y="255950"/>
                </a:cubicBezTo>
                <a:lnTo>
                  <a:pt x="123419" y="265457"/>
                </a:lnTo>
                <a:cubicBezTo>
                  <a:pt x="123419" y="291580"/>
                  <a:pt x="102071" y="312816"/>
                  <a:pt x="75919" y="312816"/>
                </a:cubicBezTo>
                <a:cubicBezTo>
                  <a:pt x="49767" y="312816"/>
                  <a:pt x="28508" y="291580"/>
                  <a:pt x="28508" y="265457"/>
                </a:cubicBezTo>
                <a:lnTo>
                  <a:pt x="28508" y="255950"/>
                </a:lnTo>
                <a:cubicBezTo>
                  <a:pt x="28508" y="229827"/>
                  <a:pt x="49767" y="208591"/>
                  <a:pt x="75919" y="208591"/>
                </a:cubicBezTo>
                <a:close/>
                <a:moveTo>
                  <a:pt x="265771" y="123517"/>
                </a:moveTo>
                <a:cubicBezTo>
                  <a:pt x="254201" y="123517"/>
                  <a:pt x="246814" y="135787"/>
                  <a:pt x="246814" y="142188"/>
                </a:cubicBezTo>
                <a:lnTo>
                  <a:pt x="246814" y="161216"/>
                </a:lnTo>
                <a:lnTo>
                  <a:pt x="360736" y="161216"/>
                </a:lnTo>
                <a:lnTo>
                  <a:pt x="360736" y="142188"/>
                </a:lnTo>
                <a:cubicBezTo>
                  <a:pt x="360736" y="135787"/>
                  <a:pt x="353438" y="123517"/>
                  <a:pt x="341868" y="123517"/>
                </a:cubicBezTo>
                <a:lnTo>
                  <a:pt x="338842" y="123517"/>
                </a:lnTo>
                <a:cubicBezTo>
                  <a:pt x="329853" y="135520"/>
                  <a:pt x="317303" y="142188"/>
                  <a:pt x="303775" y="142188"/>
                </a:cubicBezTo>
                <a:cubicBezTo>
                  <a:pt x="290247" y="142188"/>
                  <a:pt x="277786" y="135520"/>
                  <a:pt x="268797" y="123517"/>
                </a:cubicBezTo>
                <a:close/>
                <a:moveTo>
                  <a:pt x="265771" y="104578"/>
                </a:moveTo>
                <a:lnTo>
                  <a:pt x="273781" y="104578"/>
                </a:lnTo>
                <a:cubicBezTo>
                  <a:pt x="277074" y="104578"/>
                  <a:pt x="280189" y="106268"/>
                  <a:pt x="281880" y="109113"/>
                </a:cubicBezTo>
                <a:cubicBezTo>
                  <a:pt x="287399" y="118093"/>
                  <a:pt x="295409" y="123250"/>
                  <a:pt x="303775" y="123250"/>
                </a:cubicBezTo>
                <a:cubicBezTo>
                  <a:pt x="312230" y="123250"/>
                  <a:pt x="320151" y="118093"/>
                  <a:pt x="325759" y="109113"/>
                </a:cubicBezTo>
                <a:cubicBezTo>
                  <a:pt x="327450" y="106268"/>
                  <a:pt x="330476" y="104578"/>
                  <a:pt x="333769" y="104578"/>
                </a:cubicBezTo>
                <a:lnTo>
                  <a:pt x="341868" y="104578"/>
                </a:lnTo>
                <a:cubicBezTo>
                  <a:pt x="352192" y="104578"/>
                  <a:pt x="361983" y="109202"/>
                  <a:pt x="369459" y="117471"/>
                </a:cubicBezTo>
                <a:cubicBezTo>
                  <a:pt x="375867" y="124761"/>
                  <a:pt x="379783" y="133920"/>
                  <a:pt x="379783" y="142188"/>
                </a:cubicBezTo>
                <a:lnTo>
                  <a:pt x="379783" y="162816"/>
                </a:lnTo>
                <a:cubicBezTo>
                  <a:pt x="379783" y="172330"/>
                  <a:pt x="371951" y="180154"/>
                  <a:pt x="362339" y="180154"/>
                </a:cubicBezTo>
                <a:lnTo>
                  <a:pt x="245300" y="180154"/>
                </a:lnTo>
                <a:cubicBezTo>
                  <a:pt x="235688" y="180154"/>
                  <a:pt x="227856" y="172330"/>
                  <a:pt x="227856" y="162727"/>
                </a:cubicBezTo>
                <a:lnTo>
                  <a:pt x="227856" y="142188"/>
                </a:lnTo>
                <a:cubicBezTo>
                  <a:pt x="227856" y="124850"/>
                  <a:pt x="244410" y="104578"/>
                  <a:pt x="265771" y="104578"/>
                </a:cubicBezTo>
                <a:close/>
                <a:moveTo>
                  <a:pt x="382833" y="69765"/>
                </a:moveTo>
                <a:cubicBezTo>
                  <a:pt x="437651" y="88244"/>
                  <a:pt x="484460" y="125734"/>
                  <a:pt x="514716" y="175128"/>
                </a:cubicBezTo>
                <a:cubicBezTo>
                  <a:pt x="517386" y="179659"/>
                  <a:pt x="515962" y="185434"/>
                  <a:pt x="511513" y="188188"/>
                </a:cubicBezTo>
                <a:cubicBezTo>
                  <a:pt x="510000" y="189165"/>
                  <a:pt x="508309" y="189609"/>
                  <a:pt x="506618" y="189609"/>
                </a:cubicBezTo>
                <a:cubicBezTo>
                  <a:pt x="503414" y="189609"/>
                  <a:pt x="500300" y="188010"/>
                  <a:pt x="498520" y="185078"/>
                </a:cubicBezTo>
                <a:cubicBezTo>
                  <a:pt x="470577" y="139326"/>
                  <a:pt x="427328" y="104857"/>
                  <a:pt x="376781" y="87800"/>
                </a:cubicBezTo>
                <a:cubicBezTo>
                  <a:pt x="371798" y="86112"/>
                  <a:pt x="369128" y="80693"/>
                  <a:pt x="370819" y="75718"/>
                </a:cubicBezTo>
                <a:cubicBezTo>
                  <a:pt x="372510" y="70831"/>
                  <a:pt x="377849" y="68166"/>
                  <a:pt x="382833" y="69765"/>
                </a:cubicBezTo>
                <a:close/>
                <a:moveTo>
                  <a:pt x="224809" y="69765"/>
                </a:moveTo>
                <a:cubicBezTo>
                  <a:pt x="229792" y="68166"/>
                  <a:pt x="235131" y="70831"/>
                  <a:pt x="236821" y="75718"/>
                </a:cubicBezTo>
                <a:cubicBezTo>
                  <a:pt x="238512" y="80693"/>
                  <a:pt x="235843" y="86112"/>
                  <a:pt x="230860" y="87800"/>
                </a:cubicBezTo>
                <a:cubicBezTo>
                  <a:pt x="180319" y="104768"/>
                  <a:pt x="137075" y="139326"/>
                  <a:pt x="109136" y="185078"/>
                </a:cubicBezTo>
                <a:cubicBezTo>
                  <a:pt x="107356" y="188010"/>
                  <a:pt x="104242" y="189609"/>
                  <a:pt x="101039" y="189609"/>
                </a:cubicBezTo>
                <a:cubicBezTo>
                  <a:pt x="99348" y="189609"/>
                  <a:pt x="97657" y="189165"/>
                  <a:pt x="96145" y="188188"/>
                </a:cubicBezTo>
                <a:cubicBezTo>
                  <a:pt x="91607" y="185434"/>
                  <a:pt x="90183" y="179659"/>
                  <a:pt x="92941" y="175128"/>
                </a:cubicBezTo>
                <a:cubicBezTo>
                  <a:pt x="123194" y="125645"/>
                  <a:pt x="169998" y="88244"/>
                  <a:pt x="224809" y="69765"/>
                </a:cubicBezTo>
                <a:close/>
                <a:moveTo>
                  <a:pt x="303775" y="19011"/>
                </a:moveTo>
                <a:cubicBezTo>
                  <a:pt x="288120" y="19011"/>
                  <a:pt x="275311" y="31715"/>
                  <a:pt x="275311" y="47439"/>
                </a:cubicBezTo>
                <a:lnTo>
                  <a:pt x="275311" y="56856"/>
                </a:lnTo>
                <a:cubicBezTo>
                  <a:pt x="275311" y="72581"/>
                  <a:pt x="288120" y="85285"/>
                  <a:pt x="303775" y="85285"/>
                </a:cubicBezTo>
                <a:cubicBezTo>
                  <a:pt x="319519" y="85285"/>
                  <a:pt x="332239" y="72581"/>
                  <a:pt x="332239" y="56856"/>
                </a:cubicBezTo>
                <a:lnTo>
                  <a:pt x="332239" y="47439"/>
                </a:lnTo>
                <a:cubicBezTo>
                  <a:pt x="332239" y="31715"/>
                  <a:pt x="319519" y="19011"/>
                  <a:pt x="303775" y="19011"/>
                </a:cubicBezTo>
                <a:close/>
                <a:moveTo>
                  <a:pt x="303775" y="0"/>
                </a:moveTo>
                <a:cubicBezTo>
                  <a:pt x="329927" y="0"/>
                  <a:pt x="351275" y="21321"/>
                  <a:pt x="351275" y="47439"/>
                </a:cubicBezTo>
                <a:lnTo>
                  <a:pt x="351275" y="56856"/>
                </a:lnTo>
                <a:cubicBezTo>
                  <a:pt x="351275" y="82975"/>
                  <a:pt x="329927" y="104296"/>
                  <a:pt x="303775" y="104296"/>
                </a:cubicBezTo>
                <a:cubicBezTo>
                  <a:pt x="277623" y="104296"/>
                  <a:pt x="256364" y="82975"/>
                  <a:pt x="256364" y="56856"/>
                </a:cubicBezTo>
                <a:lnTo>
                  <a:pt x="256364" y="47439"/>
                </a:lnTo>
                <a:cubicBezTo>
                  <a:pt x="256364" y="21321"/>
                  <a:pt x="277623" y="0"/>
                  <a:pt x="3037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iconfont-11894-5689852"/>
          <p:cNvSpPr/>
          <p:nvPr/>
        </p:nvSpPr>
        <p:spPr>
          <a:xfrm>
            <a:off x="7226730" y="2356715"/>
            <a:ext cx="389890" cy="389301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7639" h="606722">
                <a:moveTo>
                  <a:pt x="177207" y="455006"/>
                </a:moveTo>
                <a:lnTo>
                  <a:pt x="202575" y="455006"/>
                </a:lnTo>
                <a:cubicBezTo>
                  <a:pt x="216550" y="455006"/>
                  <a:pt x="227855" y="466299"/>
                  <a:pt x="227855" y="480259"/>
                </a:cubicBezTo>
                <a:cubicBezTo>
                  <a:pt x="227855" y="494220"/>
                  <a:pt x="216550" y="505601"/>
                  <a:pt x="202575" y="505601"/>
                </a:cubicBezTo>
                <a:lnTo>
                  <a:pt x="177207" y="505601"/>
                </a:lnTo>
                <a:cubicBezTo>
                  <a:pt x="163232" y="505601"/>
                  <a:pt x="151927" y="494220"/>
                  <a:pt x="151927" y="480259"/>
                </a:cubicBezTo>
                <a:cubicBezTo>
                  <a:pt x="151927" y="466299"/>
                  <a:pt x="163232" y="455006"/>
                  <a:pt x="177207" y="455006"/>
                </a:cubicBezTo>
                <a:close/>
                <a:moveTo>
                  <a:pt x="556999" y="404345"/>
                </a:moveTo>
                <a:lnTo>
                  <a:pt x="354438" y="404434"/>
                </a:lnTo>
                <a:lnTo>
                  <a:pt x="354438" y="480070"/>
                </a:lnTo>
                <a:cubicBezTo>
                  <a:pt x="354438" y="480159"/>
                  <a:pt x="354438" y="480248"/>
                  <a:pt x="354438" y="480248"/>
                </a:cubicBezTo>
                <a:cubicBezTo>
                  <a:pt x="354438" y="480337"/>
                  <a:pt x="354438" y="480426"/>
                  <a:pt x="354438" y="480514"/>
                </a:cubicBezTo>
                <a:lnTo>
                  <a:pt x="354438" y="556239"/>
                </a:lnTo>
                <a:lnTo>
                  <a:pt x="557088" y="556150"/>
                </a:lnTo>
                <a:close/>
                <a:moveTo>
                  <a:pt x="151936" y="353886"/>
                </a:moveTo>
                <a:cubicBezTo>
                  <a:pt x="165896" y="353886"/>
                  <a:pt x="177189" y="365267"/>
                  <a:pt x="177189" y="379225"/>
                </a:cubicBezTo>
                <a:lnTo>
                  <a:pt x="177189" y="404475"/>
                </a:lnTo>
                <a:cubicBezTo>
                  <a:pt x="177189" y="418434"/>
                  <a:pt x="165896" y="429814"/>
                  <a:pt x="151936" y="429814"/>
                </a:cubicBezTo>
                <a:cubicBezTo>
                  <a:pt x="137976" y="429814"/>
                  <a:pt x="126594" y="418434"/>
                  <a:pt x="126594" y="404475"/>
                </a:cubicBezTo>
                <a:lnTo>
                  <a:pt x="126594" y="379225"/>
                </a:lnTo>
                <a:cubicBezTo>
                  <a:pt x="126594" y="365267"/>
                  <a:pt x="137976" y="353886"/>
                  <a:pt x="151936" y="353886"/>
                </a:cubicBezTo>
                <a:close/>
                <a:moveTo>
                  <a:pt x="455718" y="303290"/>
                </a:moveTo>
                <a:cubicBezTo>
                  <a:pt x="469691" y="303290"/>
                  <a:pt x="480994" y="314667"/>
                  <a:pt x="480994" y="328621"/>
                </a:cubicBezTo>
                <a:lnTo>
                  <a:pt x="480994" y="353862"/>
                </a:lnTo>
                <a:lnTo>
                  <a:pt x="557088" y="353862"/>
                </a:lnTo>
                <a:cubicBezTo>
                  <a:pt x="584944" y="353862"/>
                  <a:pt x="607639" y="376526"/>
                  <a:pt x="607639" y="404345"/>
                </a:cubicBezTo>
                <a:lnTo>
                  <a:pt x="607639" y="556239"/>
                </a:lnTo>
                <a:cubicBezTo>
                  <a:pt x="607639" y="584058"/>
                  <a:pt x="584944" y="606722"/>
                  <a:pt x="557088" y="606722"/>
                </a:cubicBezTo>
                <a:lnTo>
                  <a:pt x="354349" y="606722"/>
                </a:lnTo>
                <a:cubicBezTo>
                  <a:pt x="326492" y="606722"/>
                  <a:pt x="303798" y="584058"/>
                  <a:pt x="303798" y="556239"/>
                </a:cubicBezTo>
                <a:lnTo>
                  <a:pt x="303798" y="505578"/>
                </a:lnTo>
                <a:cubicBezTo>
                  <a:pt x="289825" y="505578"/>
                  <a:pt x="278522" y="494202"/>
                  <a:pt x="278522" y="480248"/>
                </a:cubicBezTo>
                <a:cubicBezTo>
                  <a:pt x="278522" y="466294"/>
                  <a:pt x="289825" y="455006"/>
                  <a:pt x="303798" y="455006"/>
                </a:cubicBezTo>
                <a:lnTo>
                  <a:pt x="303798" y="404345"/>
                </a:lnTo>
                <a:cubicBezTo>
                  <a:pt x="303798" y="376526"/>
                  <a:pt x="326492" y="353862"/>
                  <a:pt x="354349" y="353862"/>
                </a:cubicBezTo>
                <a:lnTo>
                  <a:pt x="430443" y="353862"/>
                </a:lnTo>
                <a:lnTo>
                  <a:pt x="430443" y="328621"/>
                </a:lnTo>
                <a:cubicBezTo>
                  <a:pt x="430443" y="314667"/>
                  <a:pt x="441746" y="303290"/>
                  <a:pt x="455718" y="303290"/>
                </a:cubicBezTo>
                <a:close/>
                <a:moveTo>
                  <a:pt x="455712" y="176978"/>
                </a:moveTo>
                <a:cubicBezTo>
                  <a:pt x="469677" y="176978"/>
                  <a:pt x="480974" y="188351"/>
                  <a:pt x="480974" y="202300"/>
                </a:cubicBezTo>
                <a:lnTo>
                  <a:pt x="480974" y="227533"/>
                </a:lnTo>
                <a:cubicBezTo>
                  <a:pt x="480974" y="241482"/>
                  <a:pt x="469677" y="252765"/>
                  <a:pt x="455712" y="252765"/>
                </a:cubicBezTo>
                <a:cubicBezTo>
                  <a:pt x="441746" y="252765"/>
                  <a:pt x="430449" y="241482"/>
                  <a:pt x="430449" y="227533"/>
                </a:cubicBezTo>
                <a:lnTo>
                  <a:pt x="430449" y="202300"/>
                </a:lnTo>
                <a:cubicBezTo>
                  <a:pt x="430449" y="188351"/>
                  <a:pt x="441746" y="176978"/>
                  <a:pt x="455712" y="176978"/>
                </a:cubicBezTo>
                <a:close/>
                <a:moveTo>
                  <a:pt x="405063" y="101120"/>
                </a:moveTo>
                <a:lnTo>
                  <a:pt x="430431" y="101120"/>
                </a:lnTo>
                <a:cubicBezTo>
                  <a:pt x="444406" y="101120"/>
                  <a:pt x="455711" y="112413"/>
                  <a:pt x="455711" y="126373"/>
                </a:cubicBezTo>
                <a:cubicBezTo>
                  <a:pt x="455711" y="140334"/>
                  <a:pt x="444406" y="151715"/>
                  <a:pt x="430431" y="151715"/>
                </a:cubicBezTo>
                <a:lnTo>
                  <a:pt x="405063" y="151715"/>
                </a:lnTo>
                <a:cubicBezTo>
                  <a:pt x="391088" y="151715"/>
                  <a:pt x="379783" y="140334"/>
                  <a:pt x="379783" y="126373"/>
                </a:cubicBezTo>
                <a:cubicBezTo>
                  <a:pt x="379783" y="112413"/>
                  <a:pt x="391088" y="101120"/>
                  <a:pt x="405063" y="101120"/>
                </a:cubicBezTo>
                <a:close/>
                <a:moveTo>
                  <a:pt x="253112" y="50475"/>
                </a:moveTo>
                <a:lnTo>
                  <a:pt x="50640" y="50563"/>
                </a:lnTo>
                <a:lnTo>
                  <a:pt x="50640" y="202253"/>
                </a:lnTo>
                <a:lnTo>
                  <a:pt x="253201" y="202253"/>
                </a:lnTo>
                <a:lnTo>
                  <a:pt x="253201" y="127163"/>
                </a:lnTo>
                <a:cubicBezTo>
                  <a:pt x="253201" y="126897"/>
                  <a:pt x="253112" y="126630"/>
                  <a:pt x="253112" y="126364"/>
                </a:cubicBezTo>
                <a:cubicBezTo>
                  <a:pt x="253112" y="126097"/>
                  <a:pt x="253201" y="125830"/>
                  <a:pt x="253201" y="125564"/>
                </a:cubicBezTo>
                <a:close/>
                <a:moveTo>
                  <a:pt x="50551" y="0"/>
                </a:moveTo>
                <a:lnTo>
                  <a:pt x="253201" y="0"/>
                </a:lnTo>
                <a:cubicBezTo>
                  <a:pt x="281058" y="0"/>
                  <a:pt x="303752" y="22660"/>
                  <a:pt x="303752" y="50475"/>
                </a:cubicBezTo>
                <a:lnTo>
                  <a:pt x="303752" y="101127"/>
                </a:lnTo>
                <a:cubicBezTo>
                  <a:pt x="317725" y="101127"/>
                  <a:pt x="329117" y="112412"/>
                  <a:pt x="329117" y="126364"/>
                </a:cubicBezTo>
                <a:cubicBezTo>
                  <a:pt x="329117" y="140315"/>
                  <a:pt x="317725" y="151690"/>
                  <a:pt x="303752" y="151690"/>
                </a:cubicBezTo>
                <a:lnTo>
                  <a:pt x="303752" y="202253"/>
                </a:lnTo>
                <a:cubicBezTo>
                  <a:pt x="303752" y="230156"/>
                  <a:pt x="281058" y="252727"/>
                  <a:pt x="253201" y="252727"/>
                </a:cubicBezTo>
                <a:lnTo>
                  <a:pt x="177196" y="252727"/>
                </a:lnTo>
                <a:lnTo>
                  <a:pt x="177196" y="278053"/>
                </a:lnTo>
                <a:cubicBezTo>
                  <a:pt x="177196" y="292005"/>
                  <a:pt x="165893" y="303290"/>
                  <a:pt x="151921" y="303290"/>
                </a:cubicBezTo>
                <a:cubicBezTo>
                  <a:pt x="137948" y="303290"/>
                  <a:pt x="126556" y="292005"/>
                  <a:pt x="126556" y="278053"/>
                </a:cubicBezTo>
                <a:lnTo>
                  <a:pt x="126556" y="252727"/>
                </a:lnTo>
                <a:lnTo>
                  <a:pt x="50551" y="252727"/>
                </a:lnTo>
                <a:cubicBezTo>
                  <a:pt x="22695" y="252727"/>
                  <a:pt x="0" y="230156"/>
                  <a:pt x="0" y="202253"/>
                </a:cubicBezTo>
                <a:lnTo>
                  <a:pt x="0" y="50475"/>
                </a:lnTo>
                <a:cubicBezTo>
                  <a:pt x="0" y="22660"/>
                  <a:pt x="22695" y="0"/>
                  <a:pt x="505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iconfont-11894-5689852"/>
          <p:cNvSpPr/>
          <p:nvPr/>
        </p:nvSpPr>
        <p:spPr>
          <a:xfrm>
            <a:off x="7226730" y="3423379"/>
            <a:ext cx="397739" cy="458230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  <a:gd name="connsiteX23" fmla="*/ 121763 h 600884"/>
              <a:gd name="connsiteY23" fmla="*/ 121763 h 600884"/>
              <a:gd name="connsiteX24" fmla="*/ 121763 h 600884"/>
              <a:gd name="connsiteY24" fmla="*/ 121763 h 600884"/>
              <a:gd name="connsiteX25" fmla="*/ 121763 h 600884"/>
              <a:gd name="connsiteY25" fmla="*/ 121763 h 600884"/>
              <a:gd name="connsiteX26" fmla="*/ 121763 h 600884"/>
              <a:gd name="connsiteY26" fmla="*/ 121763 h 600884"/>
              <a:gd name="connsiteX27" fmla="*/ 121763 h 600884"/>
              <a:gd name="connsiteY27" fmla="*/ 121763 h 600884"/>
              <a:gd name="connsiteX28" fmla="*/ 121763 h 600884"/>
              <a:gd name="connsiteY28" fmla="*/ 121763 h 600884"/>
              <a:gd name="connsiteX29" fmla="*/ 121763 h 600884"/>
              <a:gd name="connsiteY29" fmla="*/ 121763 h 600884"/>
              <a:gd name="connsiteX30" fmla="*/ 121763 h 600884"/>
              <a:gd name="connsiteY30" fmla="*/ 121763 h 600884"/>
              <a:gd name="connsiteX31" fmla="*/ 121763 h 600884"/>
              <a:gd name="connsiteY31" fmla="*/ 121763 h 600884"/>
              <a:gd name="connsiteX32" fmla="*/ 121763 h 600884"/>
              <a:gd name="connsiteY32" fmla="*/ 121763 h 600884"/>
              <a:gd name="connsiteX33" fmla="*/ 121763 h 600884"/>
              <a:gd name="connsiteY33" fmla="*/ 121763 h 600884"/>
              <a:gd name="connsiteX34" fmla="*/ 121763 h 600884"/>
              <a:gd name="connsiteY34" fmla="*/ 121763 h 600884"/>
              <a:gd name="connsiteX35" fmla="*/ 121763 h 600884"/>
              <a:gd name="connsiteY35" fmla="*/ 121763 h 600884"/>
              <a:gd name="connsiteX36" fmla="*/ 121763 h 600884"/>
              <a:gd name="connsiteY36" fmla="*/ 121763 h 600884"/>
              <a:gd name="connsiteX37" fmla="*/ 121763 h 600884"/>
              <a:gd name="connsiteY37" fmla="*/ 121763 h 600884"/>
              <a:gd name="connsiteX38" fmla="*/ 121763 h 600884"/>
              <a:gd name="connsiteY38" fmla="*/ 121763 h 600884"/>
              <a:gd name="connsiteX39" fmla="*/ 121763 h 600884"/>
              <a:gd name="connsiteY39" fmla="*/ 121763 h 600884"/>
              <a:gd name="connsiteX40" fmla="*/ 121763 h 600884"/>
              <a:gd name="connsiteY40" fmla="*/ 121763 h 600884"/>
              <a:gd name="connsiteX41" fmla="*/ 121763 h 600884"/>
              <a:gd name="connsiteY41" fmla="*/ 121763 h 600884"/>
              <a:gd name="connsiteX42" fmla="*/ 121763 h 600884"/>
              <a:gd name="connsiteY42" fmla="*/ 121763 h 600884"/>
              <a:gd name="connsiteX43" fmla="*/ 121763 h 600884"/>
              <a:gd name="connsiteY43" fmla="*/ 121763 h 600884"/>
              <a:gd name="connsiteX44" fmla="*/ 121763 h 600884"/>
              <a:gd name="connsiteY44" fmla="*/ 121763 h 600884"/>
              <a:gd name="connsiteX45" fmla="*/ 121763 h 600884"/>
              <a:gd name="connsiteY45" fmla="*/ 121763 h 600884"/>
              <a:gd name="connsiteX46" fmla="*/ 121763 h 600884"/>
              <a:gd name="connsiteY46" fmla="*/ 121763 h 600884"/>
              <a:gd name="connsiteX47" fmla="*/ 121763 h 600884"/>
              <a:gd name="connsiteY47" fmla="*/ 121763 h 600884"/>
              <a:gd name="connsiteX48" fmla="*/ 121763 h 600884"/>
              <a:gd name="connsiteY48" fmla="*/ 121763 h 600884"/>
              <a:gd name="connsiteX49" fmla="*/ 121763 h 600884"/>
              <a:gd name="connsiteY49" fmla="*/ 121763 h 600884"/>
              <a:gd name="connsiteX50" fmla="*/ 121763 h 600884"/>
              <a:gd name="connsiteY50" fmla="*/ 121763 h 600884"/>
              <a:gd name="connsiteX51" fmla="*/ 121763 h 600884"/>
              <a:gd name="connsiteY51" fmla="*/ 121763 h 600884"/>
              <a:gd name="connsiteX52" fmla="*/ 121763 h 600884"/>
              <a:gd name="connsiteY52" fmla="*/ 121763 h 600884"/>
              <a:gd name="connsiteX53" fmla="*/ 121763 h 600884"/>
              <a:gd name="connsiteY53" fmla="*/ 121763 h 600884"/>
              <a:gd name="connsiteX54" fmla="*/ 121763 h 600884"/>
              <a:gd name="connsiteY54" fmla="*/ 121763 h 600884"/>
              <a:gd name="connsiteX55" fmla="*/ 121763 h 600884"/>
              <a:gd name="connsiteY55" fmla="*/ 121763 h 600884"/>
              <a:gd name="connsiteX56" fmla="*/ 121763 h 600884"/>
              <a:gd name="connsiteY56" fmla="*/ 121763 h 600884"/>
              <a:gd name="connsiteX57" fmla="*/ 121763 h 600884"/>
              <a:gd name="connsiteY57" fmla="*/ 121763 h 600884"/>
              <a:gd name="connsiteX58" fmla="*/ 121763 h 600884"/>
              <a:gd name="connsiteY58" fmla="*/ 121763 h 600884"/>
              <a:gd name="connsiteX59" fmla="*/ 121763 h 600884"/>
              <a:gd name="connsiteY59" fmla="*/ 121763 h 600884"/>
              <a:gd name="connsiteX60" fmla="*/ 121763 h 600884"/>
              <a:gd name="connsiteY60" fmla="*/ 121763 h 600884"/>
              <a:gd name="connsiteX61" fmla="*/ 121763 h 600884"/>
              <a:gd name="connsiteY61" fmla="*/ 121763 h 600884"/>
              <a:gd name="connsiteX62" fmla="*/ 121763 h 600884"/>
              <a:gd name="connsiteY62" fmla="*/ 121763 h 600884"/>
              <a:gd name="connsiteX63" fmla="*/ 121763 h 600884"/>
              <a:gd name="connsiteY63" fmla="*/ 121763 h 600884"/>
              <a:gd name="connsiteX64" fmla="*/ 121763 h 600884"/>
              <a:gd name="connsiteY64" fmla="*/ 121763 h 600884"/>
              <a:gd name="connsiteX65" fmla="*/ 121763 h 600884"/>
              <a:gd name="connsiteY65" fmla="*/ 121763 h 600884"/>
              <a:gd name="connsiteX66" fmla="*/ 121763 h 600884"/>
              <a:gd name="connsiteY66" fmla="*/ 121763 h 600884"/>
              <a:gd name="connsiteX67" fmla="*/ 121763 h 600884"/>
              <a:gd name="connsiteY67" fmla="*/ 121763 h 600884"/>
              <a:gd name="connsiteX68" fmla="*/ 121763 h 600884"/>
              <a:gd name="connsiteY68" fmla="*/ 121763 h 600884"/>
              <a:gd name="connsiteX69" fmla="*/ 121763 h 600884"/>
              <a:gd name="connsiteY69" fmla="*/ 121763 h 600884"/>
              <a:gd name="connsiteX70" fmla="*/ 121763 h 600884"/>
              <a:gd name="connsiteY70" fmla="*/ 121763 h 600884"/>
              <a:gd name="connsiteX71" fmla="*/ 121763 h 600884"/>
              <a:gd name="connsiteY71" fmla="*/ 121763 h 600884"/>
              <a:gd name="connsiteX72" fmla="*/ 121763 h 600884"/>
              <a:gd name="connsiteY72" fmla="*/ 121763 h 600884"/>
              <a:gd name="connsiteX73" fmla="*/ 121763 h 600884"/>
              <a:gd name="connsiteY73" fmla="*/ 121763 h 600884"/>
              <a:gd name="connsiteX74" fmla="*/ 121763 h 600884"/>
              <a:gd name="connsiteY74" fmla="*/ 121763 h 600884"/>
              <a:gd name="connsiteX75" fmla="*/ 121763 h 600884"/>
              <a:gd name="connsiteY75" fmla="*/ 121763 h 600884"/>
              <a:gd name="connsiteX76" fmla="*/ 121763 h 600884"/>
              <a:gd name="connsiteY76" fmla="*/ 121763 h 600884"/>
              <a:gd name="connsiteX77" fmla="*/ 121763 h 600884"/>
              <a:gd name="connsiteY77" fmla="*/ 121763 h 600884"/>
              <a:gd name="connsiteX78" fmla="*/ 121763 h 600884"/>
              <a:gd name="connsiteY78" fmla="*/ 121763 h 600884"/>
              <a:gd name="connsiteX79" fmla="*/ 121763 h 600884"/>
              <a:gd name="connsiteY79" fmla="*/ 121763 h 600884"/>
              <a:gd name="connsiteX80" fmla="*/ 121763 h 600884"/>
              <a:gd name="connsiteY80" fmla="*/ 121763 h 600884"/>
              <a:gd name="connsiteX81" fmla="*/ 121763 h 600884"/>
              <a:gd name="connsiteY81" fmla="*/ 121763 h 600884"/>
              <a:gd name="connsiteX82" fmla="*/ 121763 h 600884"/>
              <a:gd name="connsiteY82" fmla="*/ 121763 h 600884"/>
              <a:gd name="connsiteX83" fmla="*/ 121763 h 600884"/>
              <a:gd name="connsiteY83" fmla="*/ 121763 h 600884"/>
              <a:gd name="connsiteX84" fmla="*/ 121763 h 600884"/>
              <a:gd name="connsiteY84" fmla="*/ 121763 h 600884"/>
              <a:gd name="connsiteX85" fmla="*/ 121763 h 600884"/>
              <a:gd name="connsiteY85" fmla="*/ 121763 h 600884"/>
              <a:gd name="connsiteX86" fmla="*/ 121763 h 600884"/>
              <a:gd name="connsiteY86" fmla="*/ 121763 h 600884"/>
              <a:gd name="connsiteX87" fmla="*/ 121763 h 600884"/>
              <a:gd name="connsiteY87" fmla="*/ 121763 h 600884"/>
              <a:gd name="connsiteX88" fmla="*/ 121763 h 600884"/>
              <a:gd name="connsiteY88" fmla="*/ 121763 h 600884"/>
              <a:gd name="connsiteX89" fmla="*/ 121763 h 600884"/>
              <a:gd name="connsiteY89" fmla="*/ 121763 h 600884"/>
              <a:gd name="connsiteX90" fmla="*/ 121763 h 600884"/>
              <a:gd name="connsiteY90" fmla="*/ 121763 h 600884"/>
              <a:gd name="connsiteX91" fmla="*/ 121763 h 600884"/>
              <a:gd name="connsiteY91" fmla="*/ 121763 h 600884"/>
              <a:gd name="connsiteX92" fmla="*/ 121763 h 600884"/>
              <a:gd name="connsiteY92" fmla="*/ 121763 h 600884"/>
              <a:gd name="connsiteX93" fmla="*/ 121763 h 600884"/>
              <a:gd name="connsiteY93" fmla="*/ 121763 h 600884"/>
              <a:gd name="connsiteX94" fmla="*/ 121763 h 600884"/>
              <a:gd name="connsiteY94" fmla="*/ 121763 h 600884"/>
              <a:gd name="connsiteX95" fmla="*/ 121763 h 600884"/>
              <a:gd name="connsiteY95" fmla="*/ 121763 h 600884"/>
              <a:gd name="connsiteX96" fmla="*/ 121763 h 600884"/>
              <a:gd name="connsiteY96" fmla="*/ 121763 h 600884"/>
              <a:gd name="connsiteX97" fmla="*/ 121763 h 600884"/>
              <a:gd name="connsiteY97" fmla="*/ 121763 h 600884"/>
              <a:gd name="connsiteX98" fmla="*/ 121763 h 600884"/>
              <a:gd name="connsiteY98" fmla="*/ 121763 h 600884"/>
              <a:gd name="connsiteX99" fmla="*/ 121763 h 600884"/>
              <a:gd name="connsiteY99" fmla="*/ 121763 h 600884"/>
              <a:gd name="connsiteX100" fmla="*/ 121763 h 600884"/>
              <a:gd name="connsiteY100" fmla="*/ 121763 h 600884"/>
              <a:gd name="connsiteX101" fmla="*/ 121763 h 600884"/>
              <a:gd name="connsiteY101" fmla="*/ 121763 h 600884"/>
              <a:gd name="connsiteX102" fmla="*/ 121763 h 600884"/>
              <a:gd name="connsiteY102" fmla="*/ 121763 h 600884"/>
              <a:gd name="connsiteX103" fmla="*/ 121763 h 600884"/>
              <a:gd name="connsiteY103" fmla="*/ 121763 h 600884"/>
              <a:gd name="connsiteX104" fmla="*/ 121763 h 600884"/>
              <a:gd name="connsiteY104" fmla="*/ 121763 h 600884"/>
              <a:gd name="connsiteX105" fmla="*/ 121763 h 600884"/>
              <a:gd name="connsiteY105" fmla="*/ 121763 h 600884"/>
              <a:gd name="connsiteX106" fmla="*/ 121763 h 600884"/>
              <a:gd name="connsiteY106" fmla="*/ 121763 h 600884"/>
              <a:gd name="connsiteX107" fmla="*/ 121763 h 600884"/>
              <a:gd name="connsiteY107" fmla="*/ 121763 h 600884"/>
              <a:gd name="connsiteX108" fmla="*/ 121763 h 600884"/>
              <a:gd name="connsiteY108" fmla="*/ 121763 h 600884"/>
              <a:gd name="connsiteX109" fmla="*/ 121763 h 600884"/>
              <a:gd name="connsiteY109" fmla="*/ 121763 h 600884"/>
              <a:gd name="connsiteX110" fmla="*/ 121763 h 600884"/>
              <a:gd name="connsiteY110" fmla="*/ 121763 h 600884"/>
              <a:gd name="connsiteX111" fmla="*/ 121763 h 600884"/>
              <a:gd name="connsiteY111" fmla="*/ 121763 h 600884"/>
              <a:gd name="connsiteX112" fmla="*/ 121763 h 600884"/>
              <a:gd name="connsiteY112" fmla="*/ 121763 h 600884"/>
              <a:gd name="connsiteX113" fmla="*/ 121763 h 600884"/>
              <a:gd name="connsiteY113" fmla="*/ 121763 h 600884"/>
              <a:gd name="connsiteX114" fmla="*/ 121763 h 600884"/>
              <a:gd name="connsiteY114" fmla="*/ 121763 h 600884"/>
              <a:gd name="connsiteX115" fmla="*/ 121763 h 600884"/>
              <a:gd name="connsiteY115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26630" h="606722">
                <a:moveTo>
                  <a:pt x="139184" y="367044"/>
                </a:moveTo>
                <a:cubicBezTo>
                  <a:pt x="120313" y="373887"/>
                  <a:pt x="103311" y="385884"/>
                  <a:pt x="90404" y="401702"/>
                </a:cubicBezTo>
                <a:cubicBezTo>
                  <a:pt x="74114" y="421609"/>
                  <a:pt x="65124" y="446848"/>
                  <a:pt x="65124" y="472708"/>
                </a:cubicBezTo>
                <a:lnTo>
                  <a:pt x="65124" y="570641"/>
                </a:lnTo>
                <a:lnTo>
                  <a:pt x="159034" y="570641"/>
                </a:lnTo>
                <a:cubicBezTo>
                  <a:pt x="156809" y="564687"/>
                  <a:pt x="155563" y="558289"/>
                  <a:pt x="155563" y="551535"/>
                </a:cubicBezTo>
                <a:cubicBezTo>
                  <a:pt x="155563" y="544781"/>
                  <a:pt x="156809" y="538382"/>
                  <a:pt x="159034" y="532428"/>
                </a:cubicBezTo>
                <a:lnTo>
                  <a:pt x="107495" y="532428"/>
                </a:lnTo>
                <a:lnTo>
                  <a:pt x="107495" y="462311"/>
                </a:lnTo>
                <a:lnTo>
                  <a:pt x="143546" y="462311"/>
                </a:lnTo>
                <a:lnTo>
                  <a:pt x="143546" y="496347"/>
                </a:lnTo>
                <a:lnTo>
                  <a:pt x="210841" y="496347"/>
                </a:lnTo>
                <a:lnTo>
                  <a:pt x="383084" y="496347"/>
                </a:lnTo>
                <a:lnTo>
                  <a:pt x="383084" y="462311"/>
                </a:lnTo>
                <a:lnTo>
                  <a:pt x="419135" y="462311"/>
                </a:lnTo>
                <a:lnTo>
                  <a:pt x="419135" y="532428"/>
                </a:lnTo>
                <a:lnTo>
                  <a:pt x="210841" y="532428"/>
                </a:lnTo>
                <a:cubicBezTo>
                  <a:pt x="200248" y="532428"/>
                  <a:pt x="191703" y="540959"/>
                  <a:pt x="191703" y="551535"/>
                </a:cubicBezTo>
                <a:cubicBezTo>
                  <a:pt x="191703" y="562110"/>
                  <a:pt x="200248" y="570641"/>
                  <a:pt x="210841" y="570641"/>
                </a:cubicBezTo>
                <a:lnTo>
                  <a:pt x="461417" y="570641"/>
                </a:lnTo>
                <a:lnTo>
                  <a:pt x="461506" y="570641"/>
                </a:lnTo>
                <a:lnTo>
                  <a:pt x="461506" y="472708"/>
                </a:lnTo>
                <a:cubicBezTo>
                  <a:pt x="461506" y="446848"/>
                  <a:pt x="452516" y="421609"/>
                  <a:pt x="436137" y="401702"/>
                </a:cubicBezTo>
                <a:cubicBezTo>
                  <a:pt x="423319" y="385884"/>
                  <a:pt x="406317" y="373887"/>
                  <a:pt x="387357" y="367044"/>
                </a:cubicBezTo>
                <a:cubicBezTo>
                  <a:pt x="369376" y="404902"/>
                  <a:pt x="335105" y="432095"/>
                  <a:pt x="294693" y="441516"/>
                </a:cubicBezTo>
                <a:cubicBezTo>
                  <a:pt x="294515" y="441516"/>
                  <a:pt x="294337" y="441604"/>
                  <a:pt x="294159" y="441604"/>
                </a:cubicBezTo>
                <a:cubicBezTo>
                  <a:pt x="293268" y="441871"/>
                  <a:pt x="292289" y="442049"/>
                  <a:pt x="291399" y="442226"/>
                </a:cubicBezTo>
                <a:cubicBezTo>
                  <a:pt x="290865" y="442315"/>
                  <a:pt x="290331" y="442404"/>
                  <a:pt x="289797" y="442582"/>
                </a:cubicBezTo>
                <a:cubicBezTo>
                  <a:pt x="288818" y="442760"/>
                  <a:pt x="287839" y="442937"/>
                  <a:pt x="286770" y="443115"/>
                </a:cubicBezTo>
                <a:cubicBezTo>
                  <a:pt x="285791" y="443293"/>
                  <a:pt x="284812" y="443471"/>
                  <a:pt x="283744" y="443560"/>
                </a:cubicBezTo>
                <a:cubicBezTo>
                  <a:pt x="283210" y="443648"/>
                  <a:pt x="282676" y="443737"/>
                  <a:pt x="282053" y="443826"/>
                </a:cubicBezTo>
                <a:cubicBezTo>
                  <a:pt x="281073" y="444004"/>
                  <a:pt x="280183" y="444093"/>
                  <a:pt x="279204" y="444182"/>
                </a:cubicBezTo>
                <a:cubicBezTo>
                  <a:pt x="278670" y="444270"/>
                  <a:pt x="278225" y="444270"/>
                  <a:pt x="277780" y="444359"/>
                </a:cubicBezTo>
                <a:cubicBezTo>
                  <a:pt x="276356" y="444537"/>
                  <a:pt x="274931" y="444626"/>
                  <a:pt x="273596" y="444715"/>
                </a:cubicBezTo>
                <a:cubicBezTo>
                  <a:pt x="273240" y="444804"/>
                  <a:pt x="272884" y="444804"/>
                  <a:pt x="272528" y="444804"/>
                </a:cubicBezTo>
                <a:cubicBezTo>
                  <a:pt x="271371" y="444893"/>
                  <a:pt x="270214" y="444981"/>
                  <a:pt x="269056" y="444981"/>
                </a:cubicBezTo>
                <a:cubicBezTo>
                  <a:pt x="268611" y="444981"/>
                  <a:pt x="268166" y="445070"/>
                  <a:pt x="267810" y="445070"/>
                </a:cubicBezTo>
                <a:cubicBezTo>
                  <a:pt x="266297" y="445070"/>
                  <a:pt x="264784" y="445159"/>
                  <a:pt x="263271" y="445159"/>
                </a:cubicBezTo>
                <a:cubicBezTo>
                  <a:pt x="261846" y="445159"/>
                  <a:pt x="260333" y="445070"/>
                  <a:pt x="258820" y="445070"/>
                </a:cubicBezTo>
                <a:cubicBezTo>
                  <a:pt x="258464" y="444981"/>
                  <a:pt x="258019" y="444981"/>
                  <a:pt x="257574" y="444981"/>
                </a:cubicBezTo>
                <a:cubicBezTo>
                  <a:pt x="256416" y="444981"/>
                  <a:pt x="255259" y="444893"/>
                  <a:pt x="254013" y="444804"/>
                </a:cubicBezTo>
                <a:cubicBezTo>
                  <a:pt x="253746" y="444804"/>
                  <a:pt x="253390" y="444804"/>
                  <a:pt x="253034" y="444715"/>
                </a:cubicBezTo>
                <a:cubicBezTo>
                  <a:pt x="251610" y="444626"/>
                  <a:pt x="250274" y="444537"/>
                  <a:pt x="248850" y="444359"/>
                </a:cubicBezTo>
                <a:cubicBezTo>
                  <a:pt x="248405" y="444270"/>
                  <a:pt x="247871" y="444270"/>
                  <a:pt x="247426" y="444182"/>
                </a:cubicBezTo>
                <a:cubicBezTo>
                  <a:pt x="246447" y="444093"/>
                  <a:pt x="245468" y="444004"/>
                  <a:pt x="244577" y="443826"/>
                </a:cubicBezTo>
                <a:cubicBezTo>
                  <a:pt x="243954" y="443737"/>
                  <a:pt x="243420" y="443648"/>
                  <a:pt x="242797" y="443560"/>
                </a:cubicBezTo>
                <a:cubicBezTo>
                  <a:pt x="241818" y="443471"/>
                  <a:pt x="240839" y="443293"/>
                  <a:pt x="239860" y="443115"/>
                </a:cubicBezTo>
                <a:cubicBezTo>
                  <a:pt x="238791" y="442937"/>
                  <a:pt x="237812" y="442760"/>
                  <a:pt x="236833" y="442582"/>
                </a:cubicBezTo>
                <a:cubicBezTo>
                  <a:pt x="236299" y="442404"/>
                  <a:pt x="235765" y="442315"/>
                  <a:pt x="235231" y="442226"/>
                </a:cubicBezTo>
                <a:cubicBezTo>
                  <a:pt x="234252" y="442049"/>
                  <a:pt x="233362" y="441871"/>
                  <a:pt x="232471" y="441604"/>
                </a:cubicBezTo>
                <a:cubicBezTo>
                  <a:pt x="232293" y="441604"/>
                  <a:pt x="232115" y="441516"/>
                  <a:pt x="231937" y="441516"/>
                </a:cubicBezTo>
                <a:cubicBezTo>
                  <a:pt x="191525" y="432095"/>
                  <a:pt x="157254" y="404902"/>
                  <a:pt x="139184" y="367044"/>
                </a:cubicBezTo>
                <a:close/>
                <a:moveTo>
                  <a:pt x="439552" y="244933"/>
                </a:moveTo>
                <a:lnTo>
                  <a:pt x="526630" y="244933"/>
                </a:lnTo>
                <a:lnTo>
                  <a:pt x="526630" y="280921"/>
                </a:lnTo>
                <a:lnTo>
                  <a:pt x="439552" y="280921"/>
                </a:lnTo>
                <a:close/>
                <a:moveTo>
                  <a:pt x="0" y="244933"/>
                </a:moveTo>
                <a:lnTo>
                  <a:pt x="87007" y="244933"/>
                </a:lnTo>
                <a:lnTo>
                  <a:pt x="87007" y="280921"/>
                </a:lnTo>
                <a:lnTo>
                  <a:pt x="0" y="280921"/>
                </a:lnTo>
                <a:close/>
                <a:moveTo>
                  <a:pt x="170161" y="223166"/>
                </a:moveTo>
                <a:cubicBezTo>
                  <a:pt x="164909" y="235341"/>
                  <a:pt x="161972" y="248760"/>
                  <a:pt x="161972" y="262890"/>
                </a:cubicBezTo>
                <a:lnTo>
                  <a:pt x="161972" y="307857"/>
                </a:lnTo>
                <a:cubicBezTo>
                  <a:pt x="161972" y="354958"/>
                  <a:pt x="194284" y="394593"/>
                  <a:pt x="237901" y="405879"/>
                </a:cubicBezTo>
                <a:cubicBezTo>
                  <a:pt x="237990" y="405879"/>
                  <a:pt x="237990" y="405879"/>
                  <a:pt x="238079" y="405879"/>
                </a:cubicBezTo>
                <a:cubicBezTo>
                  <a:pt x="241195" y="406679"/>
                  <a:pt x="244399" y="407390"/>
                  <a:pt x="247693" y="407834"/>
                </a:cubicBezTo>
                <a:cubicBezTo>
                  <a:pt x="247960" y="407923"/>
                  <a:pt x="248227" y="407923"/>
                  <a:pt x="248494" y="408012"/>
                </a:cubicBezTo>
                <a:cubicBezTo>
                  <a:pt x="249740" y="408190"/>
                  <a:pt x="250986" y="408368"/>
                  <a:pt x="252322" y="408456"/>
                </a:cubicBezTo>
                <a:cubicBezTo>
                  <a:pt x="252767" y="408545"/>
                  <a:pt x="253212" y="408545"/>
                  <a:pt x="253746" y="408634"/>
                </a:cubicBezTo>
                <a:cubicBezTo>
                  <a:pt x="254903" y="408723"/>
                  <a:pt x="255971" y="408812"/>
                  <a:pt x="257128" y="408901"/>
                </a:cubicBezTo>
                <a:cubicBezTo>
                  <a:pt x="257574" y="408901"/>
                  <a:pt x="258108" y="408901"/>
                  <a:pt x="258553" y="408990"/>
                </a:cubicBezTo>
                <a:cubicBezTo>
                  <a:pt x="260155" y="408990"/>
                  <a:pt x="261668" y="409079"/>
                  <a:pt x="263271" y="409079"/>
                </a:cubicBezTo>
                <a:cubicBezTo>
                  <a:pt x="264873" y="409079"/>
                  <a:pt x="266475" y="408990"/>
                  <a:pt x="268077" y="408990"/>
                </a:cubicBezTo>
                <a:cubicBezTo>
                  <a:pt x="268522" y="408901"/>
                  <a:pt x="268967" y="408901"/>
                  <a:pt x="269502" y="408901"/>
                </a:cubicBezTo>
                <a:cubicBezTo>
                  <a:pt x="270570" y="408812"/>
                  <a:pt x="271727" y="408723"/>
                  <a:pt x="272884" y="408634"/>
                </a:cubicBezTo>
                <a:cubicBezTo>
                  <a:pt x="273329" y="408545"/>
                  <a:pt x="273863" y="408545"/>
                  <a:pt x="274308" y="408456"/>
                </a:cubicBezTo>
                <a:cubicBezTo>
                  <a:pt x="275555" y="408368"/>
                  <a:pt x="276890" y="408190"/>
                  <a:pt x="278136" y="408012"/>
                </a:cubicBezTo>
                <a:cubicBezTo>
                  <a:pt x="278403" y="407923"/>
                  <a:pt x="278670" y="407923"/>
                  <a:pt x="278937" y="407834"/>
                </a:cubicBezTo>
                <a:cubicBezTo>
                  <a:pt x="282142" y="407390"/>
                  <a:pt x="285435" y="406679"/>
                  <a:pt x="288551" y="405879"/>
                </a:cubicBezTo>
                <a:cubicBezTo>
                  <a:pt x="288551" y="405879"/>
                  <a:pt x="288640" y="405879"/>
                  <a:pt x="288640" y="405879"/>
                </a:cubicBezTo>
                <a:cubicBezTo>
                  <a:pt x="332346" y="394593"/>
                  <a:pt x="364658" y="354958"/>
                  <a:pt x="364658" y="307857"/>
                </a:cubicBezTo>
                <a:lnTo>
                  <a:pt x="364658" y="262890"/>
                </a:lnTo>
                <a:cubicBezTo>
                  <a:pt x="364658" y="248760"/>
                  <a:pt x="361721" y="235341"/>
                  <a:pt x="356469" y="223166"/>
                </a:cubicBezTo>
                <a:cubicBezTo>
                  <a:pt x="330922" y="245649"/>
                  <a:pt x="298075" y="258180"/>
                  <a:pt x="263271" y="258180"/>
                </a:cubicBezTo>
                <a:cubicBezTo>
                  <a:pt x="228466" y="258180"/>
                  <a:pt x="195708" y="245649"/>
                  <a:pt x="170161" y="223166"/>
                </a:cubicBezTo>
                <a:close/>
                <a:moveTo>
                  <a:pt x="263271" y="161758"/>
                </a:moveTo>
                <a:cubicBezTo>
                  <a:pt x="234697" y="161758"/>
                  <a:pt x="208794" y="173666"/>
                  <a:pt x="190368" y="192773"/>
                </a:cubicBezTo>
                <a:cubicBezTo>
                  <a:pt x="209862" y="211524"/>
                  <a:pt x="235765" y="222099"/>
                  <a:pt x="263271" y="222099"/>
                </a:cubicBezTo>
                <a:cubicBezTo>
                  <a:pt x="290865" y="222099"/>
                  <a:pt x="316768" y="211524"/>
                  <a:pt x="336263" y="192773"/>
                </a:cubicBezTo>
                <a:cubicBezTo>
                  <a:pt x="317747" y="173666"/>
                  <a:pt x="291933" y="161758"/>
                  <a:pt x="263271" y="161758"/>
                </a:cubicBezTo>
                <a:close/>
                <a:moveTo>
                  <a:pt x="263271" y="125677"/>
                </a:moveTo>
                <a:cubicBezTo>
                  <a:pt x="339111" y="125677"/>
                  <a:pt x="400798" y="187263"/>
                  <a:pt x="400798" y="262890"/>
                </a:cubicBezTo>
                <a:lnTo>
                  <a:pt x="400798" y="307857"/>
                </a:lnTo>
                <a:cubicBezTo>
                  <a:pt x="400798" y="316389"/>
                  <a:pt x="399997" y="324654"/>
                  <a:pt x="398484" y="332652"/>
                </a:cubicBezTo>
                <a:cubicBezTo>
                  <a:pt x="424031" y="341716"/>
                  <a:pt x="446908" y="357713"/>
                  <a:pt x="464177" y="378863"/>
                </a:cubicBezTo>
                <a:cubicBezTo>
                  <a:pt x="485718" y="405257"/>
                  <a:pt x="497557" y="438583"/>
                  <a:pt x="497557" y="472708"/>
                </a:cubicBezTo>
                <a:lnTo>
                  <a:pt x="497557" y="606722"/>
                </a:lnTo>
                <a:lnTo>
                  <a:pt x="29073" y="606722"/>
                </a:lnTo>
                <a:lnTo>
                  <a:pt x="29073" y="472708"/>
                </a:lnTo>
                <a:cubicBezTo>
                  <a:pt x="29073" y="438583"/>
                  <a:pt x="40912" y="405257"/>
                  <a:pt x="62453" y="378863"/>
                </a:cubicBezTo>
                <a:cubicBezTo>
                  <a:pt x="79722" y="357713"/>
                  <a:pt x="102599" y="341716"/>
                  <a:pt x="128057" y="332652"/>
                </a:cubicBezTo>
                <a:cubicBezTo>
                  <a:pt x="126633" y="324654"/>
                  <a:pt x="125832" y="316389"/>
                  <a:pt x="125832" y="307857"/>
                </a:cubicBezTo>
                <a:lnTo>
                  <a:pt x="125832" y="262890"/>
                </a:lnTo>
                <a:cubicBezTo>
                  <a:pt x="125832" y="187263"/>
                  <a:pt x="187519" y="125677"/>
                  <a:pt x="263271" y="125677"/>
                </a:cubicBezTo>
                <a:close/>
                <a:moveTo>
                  <a:pt x="436739" y="64285"/>
                </a:moveTo>
                <a:lnTo>
                  <a:pt x="462204" y="89776"/>
                </a:lnTo>
                <a:lnTo>
                  <a:pt x="400680" y="151151"/>
                </a:lnTo>
                <a:lnTo>
                  <a:pt x="375126" y="125660"/>
                </a:lnTo>
                <a:close/>
                <a:moveTo>
                  <a:pt x="89889" y="64285"/>
                </a:moveTo>
                <a:lnTo>
                  <a:pt x="151363" y="125660"/>
                </a:lnTo>
                <a:lnTo>
                  <a:pt x="125830" y="151151"/>
                </a:lnTo>
                <a:lnTo>
                  <a:pt x="64356" y="89776"/>
                </a:lnTo>
                <a:close/>
                <a:moveTo>
                  <a:pt x="245286" y="0"/>
                </a:moveTo>
                <a:lnTo>
                  <a:pt x="281345" y="0"/>
                </a:lnTo>
                <a:lnTo>
                  <a:pt x="281345" y="86937"/>
                </a:lnTo>
                <a:lnTo>
                  <a:pt x="245286" y="869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549444" y="-712293"/>
            <a:ext cx="2742850" cy="2737998"/>
            <a:chOff x="8061682" y="1583682"/>
            <a:chExt cx="2742850" cy="2737998"/>
          </a:xfrm>
        </p:grpSpPr>
        <p:sp>
          <p:nvSpPr>
            <p:cNvPr id="32" name="加号 31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加号 32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加号 33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加号 34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加号 35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加号 36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加号 37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加号 38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加号 39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加号 40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加号 41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加号 42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加号 43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加号 44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加号 45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加号 46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加号 47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加号 48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加号 49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加号 50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2" name="组合 51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53" name="加号 52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加号 53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加号 54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加号 55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加号 56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加号 57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加号 58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加号 59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加号 60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加号 61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加号 62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加号 63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加号 64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加号 65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加号 66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加号 67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加号 68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加号 69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加号 70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加号 71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加号 72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加号 73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加号 74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加号 75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加号 76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加号 77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加号 78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加号 79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加号 80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加号 81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加号 82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加号 83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加号 84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加号 85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加号 86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加号 87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加号 88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加号 89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加号 90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加号 91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加号 92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加号 93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加号 94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加号 95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加号 96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加号 97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加号 98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加号 99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加号 100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加号 101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加号 102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加号 103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加号 104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加号 105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加号 106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加号 107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加号 108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加号 109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加号 110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2" name="加号 111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加号 112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加号 113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加号 114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加号 115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加号 116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加号 117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加号 118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加号 119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加号 120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加号 121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加号 122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加号 123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加号 124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加号 125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加号 126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加号 127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加号 128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加号 129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加号 130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加号 131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>
          <a:xfrm>
            <a:off x="826135" y="1917700"/>
            <a:ext cx="4100195" cy="450850"/>
          </a:xfrm>
        </p:spPr>
        <p:txBody>
          <a:bodyPr wrap="square"/>
          <a:lstStyle/>
          <a:p>
            <a:pPr>
              <a:lnSpc>
                <a:spcPct val="130000"/>
              </a:lnSpc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在提高政策解读质量方面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647610" y="505921"/>
            <a:ext cx="886175" cy="886175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1271131" y="685306"/>
            <a:ext cx="525310" cy="52531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905000" y="549275"/>
            <a:ext cx="3952875" cy="525145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新旧政策的关联、差异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7" name="文本占位符 33"/>
          <p:cNvSpPr>
            <a:spLocks noGrp="1"/>
          </p:cNvSpPr>
          <p:nvPr>
            <p:ph type="body" sz="quarter" idx="17"/>
          </p:nvPr>
        </p:nvSpPr>
        <p:spPr>
          <a:xfrm>
            <a:off x="1322989" y="2735400"/>
            <a:ext cx="4298564" cy="26631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3716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年《实施方案》要求充分发挥部门主要负责人、政策参与制定者和熟悉有关业务的专家学者、专业机构从业人员、新闻评论员、媒体记者的作用,综合运用新闻发布会、媒体互动直播、简明问答、现场宣讲、撰写评论文章等方式多角度全方位开展解读。</a:t>
            </a:r>
            <a:endParaRPr lang="zh-CN" altLang="en-US" sz="1800" b="1" dirty="0">
              <a:solidFill>
                <a:srgbClr val="3716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文本占位符 33"/>
          <p:cNvSpPr txBox="1"/>
          <p:nvPr/>
        </p:nvSpPr>
        <p:spPr>
          <a:xfrm>
            <a:off x="7756406" y="1816106"/>
            <a:ext cx="4075230" cy="23510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120" baseline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在强化标准化建设方面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2024年《实施方案》要求分层级分领域梳理确定法定公开事项,尽快形成、及时动态调整本领域本系统主动公开事项目录,做到法定公开事项主动公开到位,其他事项审慎主动公开。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/>
        </p:nvSpPr>
        <p:spPr>
          <a:xfrm rot="10800000" flipH="1">
            <a:off x="584200" y="-315217"/>
            <a:ext cx="11620500" cy="6381466"/>
          </a:xfrm>
          <a:custGeom>
            <a:avLst/>
            <a:gdLst>
              <a:gd name="connsiteX0" fmla="*/ 0 w 3908430"/>
              <a:gd name="connsiteY0" fmla="*/ 2736771 h 2751511"/>
              <a:gd name="connsiteX1" fmla="*/ 2670180 w 3908430"/>
              <a:gd name="connsiteY1" fmla="*/ 457 h 2751511"/>
              <a:gd name="connsiteX2" fmla="*/ 3908430 w 3908430"/>
              <a:gd name="connsiteY2" fmla="*/ 257427 h 2751511"/>
              <a:gd name="connsiteX3" fmla="*/ 3903436 w 3908430"/>
              <a:gd name="connsiteY3" fmla="*/ 2751511 h 2751511"/>
              <a:gd name="connsiteX4" fmla="*/ 0 w 3908430"/>
              <a:gd name="connsiteY4" fmla="*/ 2736771 h 2751511"/>
              <a:gd name="connsiteX5" fmla="*/ 0 w 3908430"/>
              <a:gd name="connsiteY5" fmla="*/ 2736409 h 275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8430" h="2751511">
                <a:moveTo>
                  <a:pt x="0" y="2736771"/>
                </a:moveTo>
                <a:cubicBezTo>
                  <a:pt x="379653" y="1900426"/>
                  <a:pt x="1693698" y="-34065"/>
                  <a:pt x="2670180" y="457"/>
                </a:cubicBezTo>
                <a:cubicBezTo>
                  <a:pt x="3035228" y="13363"/>
                  <a:pt x="3557609" y="49136"/>
                  <a:pt x="3908430" y="257427"/>
                </a:cubicBezTo>
                <a:cubicBezTo>
                  <a:pt x="3906765" y="1139897"/>
                  <a:pt x="3905101" y="1869041"/>
                  <a:pt x="3903436" y="2751511"/>
                </a:cubicBezTo>
                <a:lnTo>
                  <a:pt x="0" y="2736771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4"/>
                </a:gs>
                <a:gs pos="87000">
                  <a:srgbClr val="5F44F6">
                    <a:alpha val="0"/>
                  </a:srgbClr>
                </a:gs>
                <a:gs pos="5600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flipH="1">
            <a:off x="76200" y="4231477"/>
            <a:ext cx="4161034" cy="2633780"/>
          </a:xfrm>
          <a:custGeom>
            <a:avLst/>
            <a:gdLst>
              <a:gd name="connsiteX0" fmla="*/ 0 w 4161034"/>
              <a:gd name="connsiteY0" fmla="*/ 2633780 h 2633780"/>
              <a:gd name="connsiteX1" fmla="*/ 2075380 w 4161034"/>
              <a:gd name="connsiteY1" fmla="*/ 239902 h 2633780"/>
              <a:gd name="connsiteX2" fmla="*/ 4161034 w 4161034"/>
              <a:gd name="connsiteY2" fmla="*/ 54967 h 263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61034" h="2633780">
                <a:moveTo>
                  <a:pt x="0" y="2633780"/>
                </a:moveTo>
                <a:cubicBezTo>
                  <a:pt x="619018" y="1641467"/>
                  <a:pt x="1289407" y="690252"/>
                  <a:pt x="2075380" y="239902"/>
                </a:cubicBezTo>
                <a:cubicBezTo>
                  <a:pt x="2768886" y="-189900"/>
                  <a:pt x="3883632" y="97776"/>
                  <a:pt x="4161034" y="54967"/>
                </a:cubicBezTo>
              </a:path>
            </a:pathLst>
          </a:custGeom>
          <a:noFill/>
          <a:ln>
            <a:gradFill>
              <a:gsLst>
                <a:gs pos="0">
                  <a:schemeClr val="accent4">
                    <a:alpha val="0"/>
                  </a:schemeClr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0" y="4018853"/>
            <a:ext cx="3903436" cy="2846404"/>
          </a:xfrm>
          <a:custGeom>
            <a:avLst/>
            <a:gdLst>
              <a:gd name="connsiteX0" fmla="*/ 0 w 3903436"/>
              <a:gd name="connsiteY0" fmla="*/ 2831664 h 2846404"/>
              <a:gd name="connsiteX1" fmla="*/ 2611665 w 3903436"/>
              <a:gd name="connsiteY1" fmla="*/ 74176 h 2846404"/>
              <a:gd name="connsiteX2" fmla="*/ 3903436 w 3903436"/>
              <a:gd name="connsiteY2" fmla="*/ 262861 h 2846404"/>
              <a:gd name="connsiteX3" fmla="*/ 3903436 w 3903436"/>
              <a:gd name="connsiteY3" fmla="*/ 2846404 h 2846404"/>
              <a:gd name="connsiteX4" fmla="*/ 0 w 3903436"/>
              <a:gd name="connsiteY4" fmla="*/ 2831664 h 28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3436" h="2846404">
                <a:moveTo>
                  <a:pt x="0" y="2831664"/>
                </a:moveTo>
                <a:cubicBezTo>
                  <a:pt x="713845" y="1382428"/>
                  <a:pt x="1792880" y="299819"/>
                  <a:pt x="2611665" y="74176"/>
                </a:cubicBezTo>
                <a:cubicBezTo>
                  <a:pt x="3236873" y="-98121"/>
                  <a:pt x="3762829" y="56788"/>
                  <a:pt x="3903436" y="262861"/>
                </a:cubicBezTo>
                <a:lnTo>
                  <a:pt x="3903436" y="2846404"/>
                </a:lnTo>
                <a:lnTo>
                  <a:pt x="0" y="2831664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/>
          <p:cNvSpPr/>
          <p:nvPr/>
        </p:nvSpPr>
        <p:spPr>
          <a:xfrm rot="10800000" flipH="1">
            <a:off x="1460500" y="-134339"/>
            <a:ext cx="10731499" cy="6200864"/>
          </a:xfrm>
          <a:custGeom>
            <a:avLst/>
            <a:gdLst>
              <a:gd name="connsiteX0" fmla="*/ 0 w 4543255"/>
              <a:gd name="connsiteY0" fmla="*/ 2797738 h 2797738"/>
              <a:gd name="connsiteX1" fmla="*/ 3251484 w 4543255"/>
              <a:gd name="connsiteY1" fmla="*/ 139 h 2797738"/>
              <a:gd name="connsiteX2" fmla="*/ 4543255 w 4543255"/>
              <a:gd name="connsiteY2" fmla="*/ 452406 h 2797738"/>
              <a:gd name="connsiteX3" fmla="*/ 4543255 w 4543255"/>
              <a:gd name="connsiteY3" fmla="*/ 2772367 h 2797738"/>
              <a:gd name="connsiteX4" fmla="*/ 0 w 4543255"/>
              <a:gd name="connsiteY4" fmla="*/ 2797738 h 279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3255" h="2797738">
                <a:moveTo>
                  <a:pt x="0" y="2797738"/>
                </a:moveTo>
                <a:cubicBezTo>
                  <a:pt x="713845" y="1348502"/>
                  <a:pt x="2064144" y="-15806"/>
                  <a:pt x="3251484" y="139"/>
                </a:cubicBezTo>
                <a:cubicBezTo>
                  <a:pt x="4103557" y="11582"/>
                  <a:pt x="4440284" y="360934"/>
                  <a:pt x="4543255" y="452406"/>
                </a:cubicBezTo>
                <a:lnTo>
                  <a:pt x="4543255" y="2772367"/>
                </a:lnTo>
                <a:lnTo>
                  <a:pt x="0" y="2797738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424139" y="769129"/>
            <a:ext cx="886175" cy="886175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09807" y="1163946"/>
            <a:ext cx="397764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lvl="0">
              <a:lnSpc>
                <a:spcPct val="130000"/>
              </a:lnSpc>
              <a:defRPr sz="2000" spc="120" baseline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 algn="l"/>
            <a:r>
              <a:rPr lang="en-US" altLang="zh-CN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解读机构及咨询方式</a:t>
            </a:r>
            <a:endParaRPr lang="en-US" altLang="zh-CN" sz="3200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2420666" y="197004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860277" y="3853638"/>
            <a:ext cx="131702" cy="131702"/>
            <a:chOff x="6080625" y="383896"/>
            <a:chExt cx="837465" cy="837465"/>
          </a:xfrm>
          <a:solidFill>
            <a:schemeClr val="accent2">
              <a:alpha val="50000"/>
            </a:schemeClr>
          </a:solidFill>
        </p:grpSpPr>
        <p:sp>
          <p:nvSpPr>
            <p:cNvPr id="15" name="矩形: 圆角 14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: 圆角 15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菱形 16"/>
          <p:cNvSpPr/>
          <p:nvPr/>
        </p:nvSpPr>
        <p:spPr>
          <a:xfrm>
            <a:off x="9319928" y="250879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5070913" y="3249907"/>
            <a:ext cx="225703" cy="225703"/>
          </a:xfrm>
          <a:prstGeom prst="diamond">
            <a:avLst/>
          </a:prstGeom>
          <a:noFill/>
          <a:ln w="19050">
            <a:solidFill>
              <a:schemeClr val="accent2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586219" y="3644490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20" name="矩形: 圆角 19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20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21762" y="35571"/>
            <a:ext cx="2742850" cy="2737998"/>
            <a:chOff x="8061682" y="1583682"/>
            <a:chExt cx="2742850" cy="2737998"/>
          </a:xfrm>
        </p:grpSpPr>
        <p:sp>
          <p:nvSpPr>
            <p:cNvPr id="23" name="加号 22"/>
            <p:cNvSpPr/>
            <p:nvPr userDrawn="1"/>
          </p:nvSpPr>
          <p:spPr>
            <a:xfrm>
              <a:off x="806168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加号 23"/>
            <p:cNvSpPr/>
            <p:nvPr userDrawn="1"/>
          </p:nvSpPr>
          <p:spPr>
            <a:xfrm>
              <a:off x="833596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加号 24"/>
            <p:cNvSpPr/>
            <p:nvPr userDrawn="1"/>
          </p:nvSpPr>
          <p:spPr>
            <a:xfrm>
              <a:off x="861025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加号 25"/>
            <p:cNvSpPr/>
            <p:nvPr userDrawn="1"/>
          </p:nvSpPr>
          <p:spPr>
            <a:xfrm>
              <a:off x="888453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加号 26"/>
            <p:cNvSpPr/>
            <p:nvPr userDrawn="1"/>
          </p:nvSpPr>
          <p:spPr>
            <a:xfrm>
              <a:off x="915882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加号 27"/>
            <p:cNvSpPr/>
            <p:nvPr userDrawn="1"/>
          </p:nvSpPr>
          <p:spPr>
            <a:xfrm>
              <a:off x="943310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加号 28"/>
            <p:cNvSpPr/>
            <p:nvPr userDrawn="1"/>
          </p:nvSpPr>
          <p:spPr>
            <a:xfrm>
              <a:off x="970739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加号 29"/>
            <p:cNvSpPr/>
            <p:nvPr userDrawn="1"/>
          </p:nvSpPr>
          <p:spPr>
            <a:xfrm>
              <a:off x="998167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加号 30"/>
            <p:cNvSpPr/>
            <p:nvPr userDrawn="1"/>
          </p:nvSpPr>
          <p:spPr>
            <a:xfrm>
              <a:off x="10255962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加号 31"/>
            <p:cNvSpPr/>
            <p:nvPr userDrawn="1"/>
          </p:nvSpPr>
          <p:spPr>
            <a:xfrm>
              <a:off x="10530247" y="3773110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加号 32"/>
            <p:cNvSpPr/>
            <p:nvPr userDrawn="1"/>
          </p:nvSpPr>
          <p:spPr>
            <a:xfrm>
              <a:off x="806168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加号 33"/>
            <p:cNvSpPr/>
            <p:nvPr userDrawn="1"/>
          </p:nvSpPr>
          <p:spPr>
            <a:xfrm>
              <a:off x="833596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加号 34"/>
            <p:cNvSpPr/>
            <p:nvPr userDrawn="1"/>
          </p:nvSpPr>
          <p:spPr>
            <a:xfrm>
              <a:off x="861025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加号 35"/>
            <p:cNvSpPr/>
            <p:nvPr userDrawn="1"/>
          </p:nvSpPr>
          <p:spPr>
            <a:xfrm>
              <a:off x="888453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加号 36"/>
            <p:cNvSpPr/>
            <p:nvPr userDrawn="1"/>
          </p:nvSpPr>
          <p:spPr>
            <a:xfrm>
              <a:off x="915882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加号 37"/>
            <p:cNvSpPr/>
            <p:nvPr userDrawn="1"/>
          </p:nvSpPr>
          <p:spPr>
            <a:xfrm>
              <a:off x="943310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加号 38"/>
            <p:cNvSpPr/>
            <p:nvPr userDrawn="1"/>
          </p:nvSpPr>
          <p:spPr>
            <a:xfrm>
              <a:off x="970739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加号 39"/>
            <p:cNvSpPr/>
            <p:nvPr userDrawn="1"/>
          </p:nvSpPr>
          <p:spPr>
            <a:xfrm>
              <a:off x="998167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加号 40"/>
            <p:cNvSpPr/>
            <p:nvPr userDrawn="1"/>
          </p:nvSpPr>
          <p:spPr>
            <a:xfrm>
              <a:off x="10255962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加号 41"/>
            <p:cNvSpPr/>
            <p:nvPr userDrawn="1"/>
          </p:nvSpPr>
          <p:spPr>
            <a:xfrm>
              <a:off x="10530247" y="4047395"/>
              <a:ext cx="274285" cy="274285"/>
            </a:xfrm>
            <a:prstGeom prst="mathPlus">
              <a:avLst>
                <a:gd name="adj1" fmla="val 9250"/>
              </a:avLst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 userDrawn="1"/>
          </p:nvGrpSpPr>
          <p:grpSpPr>
            <a:xfrm>
              <a:off x="8061682" y="1583682"/>
              <a:ext cx="2742850" cy="2194280"/>
              <a:chOff x="-5475741" y="7200402"/>
              <a:chExt cx="4672480" cy="3737984"/>
            </a:xfrm>
            <a:solidFill>
              <a:schemeClr val="bg1">
                <a:alpha val="10000"/>
              </a:schemeClr>
            </a:solidFill>
          </p:grpSpPr>
          <p:sp>
            <p:nvSpPr>
              <p:cNvPr id="44" name="加号 43"/>
              <p:cNvSpPr/>
              <p:nvPr userDrawn="1"/>
            </p:nvSpPr>
            <p:spPr>
              <a:xfrm>
                <a:off x="-547574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加号 44"/>
              <p:cNvSpPr/>
              <p:nvPr userDrawn="1"/>
            </p:nvSpPr>
            <p:spPr>
              <a:xfrm>
                <a:off x="-500849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加号 45"/>
              <p:cNvSpPr/>
              <p:nvPr userDrawn="1"/>
            </p:nvSpPr>
            <p:spPr>
              <a:xfrm>
                <a:off x="-454124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加号 46"/>
              <p:cNvSpPr/>
              <p:nvPr userDrawn="1"/>
            </p:nvSpPr>
            <p:spPr>
              <a:xfrm>
                <a:off x="-407399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加号 47"/>
              <p:cNvSpPr/>
              <p:nvPr userDrawn="1"/>
            </p:nvSpPr>
            <p:spPr>
              <a:xfrm>
                <a:off x="-360674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加号 48"/>
              <p:cNvSpPr/>
              <p:nvPr userDrawn="1"/>
            </p:nvSpPr>
            <p:spPr>
              <a:xfrm>
                <a:off x="-3139501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加号 49"/>
              <p:cNvSpPr/>
              <p:nvPr userDrawn="1"/>
            </p:nvSpPr>
            <p:spPr>
              <a:xfrm>
                <a:off x="-2672253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加号 50"/>
              <p:cNvSpPr/>
              <p:nvPr userDrawn="1"/>
            </p:nvSpPr>
            <p:spPr>
              <a:xfrm>
                <a:off x="-2205005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加号 51"/>
              <p:cNvSpPr/>
              <p:nvPr userDrawn="1"/>
            </p:nvSpPr>
            <p:spPr>
              <a:xfrm>
                <a:off x="-1737757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加号 52"/>
              <p:cNvSpPr/>
              <p:nvPr userDrawn="1"/>
            </p:nvSpPr>
            <p:spPr>
              <a:xfrm>
                <a:off x="-1270509" y="720040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加号 53"/>
              <p:cNvSpPr/>
              <p:nvPr userDrawn="1"/>
            </p:nvSpPr>
            <p:spPr>
              <a:xfrm>
                <a:off x="-547574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加号 54"/>
              <p:cNvSpPr/>
              <p:nvPr userDrawn="1"/>
            </p:nvSpPr>
            <p:spPr>
              <a:xfrm>
                <a:off x="-500849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加号 55"/>
              <p:cNvSpPr/>
              <p:nvPr userDrawn="1"/>
            </p:nvSpPr>
            <p:spPr>
              <a:xfrm>
                <a:off x="-454124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加号 56"/>
              <p:cNvSpPr/>
              <p:nvPr userDrawn="1"/>
            </p:nvSpPr>
            <p:spPr>
              <a:xfrm>
                <a:off x="-407399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加号 57"/>
              <p:cNvSpPr/>
              <p:nvPr userDrawn="1"/>
            </p:nvSpPr>
            <p:spPr>
              <a:xfrm>
                <a:off x="-360674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加号 58"/>
              <p:cNvSpPr/>
              <p:nvPr userDrawn="1"/>
            </p:nvSpPr>
            <p:spPr>
              <a:xfrm>
                <a:off x="-3139501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加号 59"/>
              <p:cNvSpPr/>
              <p:nvPr userDrawn="1"/>
            </p:nvSpPr>
            <p:spPr>
              <a:xfrm>
                <a:off x="-2672253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加号 60"/>
              <p:cNvSpPr/>
              <p:nvPr userDrawn="1"/>
            </p:nvSpPr>
            <p:spPr>
              <a:xfrm>
                <a:off x="-2205005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加号 61"/>
              <p:cNvSpPr/>
              <p:nvPr userDrawn="1"/>
            </p:nvSpPr>
            <p:spPr>
              <a:xfrm>
                <a:off x="-1737757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加号 62"/>
              <p:cNvSpPr/>
              <p:nvPr userDrawn="1"/>
            </p:nvSpPr>
            <p:spPr>
              <a:xfrm>
                <a:off x="-1270509" y="766765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加号 63"/>
              <p:cNvSpPr/>
              <p:nvPr userDrawn="1"/>
            </p:nvSpPr>
            <p:spPr>
              <a:xfrm>
                <a:off x="-547574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加号 64"/>
              <p:cNvSpPr/>
              <p:nvPr userDrawn="1"/>
            </p:nvSpPr>
            <p:spPr>
              <a:xfrm>
                <a:off x="-500849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加号 65"/>
              <p:cNvSpPr/>
              <p:nvPr userDrawn="1"/>
            </p:nvSpPr>
            <p:spPr>
              <a:xfrm>
                <a:off x="-454124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加号 66"/>
              <p:cNvSpPr/>
              <p:nvPr userDrawn="1"/>
            </p:nvSpPr>
            <p:spPr>
              <a:xfrm>
                <a:off x="-407399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加号 67"/>
              <p:cNvSpPr/>
              <p:nvPr userDrawn="1"/>
            </p:nvSpPr>
            <p:spPr>
              <a:xfrm>
                <a:off x="-360674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加号 68"/>
              <p:cNvSpPr/>
              <p:nvPr userDrawn="1"/>
            </p:nvSpPr>
            <p:spPr>
              <a:xfrm>
                <a:off x="-3139501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加号 69"/>
              <p:cNvSpPr/>
              <p:nvPr userDrawn="1"/>
            </p:nvSpPr>
            <p:spPr>
              <a:xfrm>
                <a:off x="-2672253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加号 70"/>
              <p:cNvSpPr/>
              <p:nvPr userDrawn="1"/>
            </p:nvSpPr>
            <p:spPr>
              <a:xfrm>
                <a:off x="-2205005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加号 71"/>
              <p:cNvSpPr/>
              <p:nvPr userDrawn="1"/>
            </p:nvSpPr>
            <p:spPr>
              <a:xfrm>
                <a:off x="-1737757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加号 72"/>
              <p:cNvSpPr/>
              <p:nvPr userDrawn="1"/>
            </p:nvSpPr>
            <p:spPr>
              <a:xfrm>
                <a:off x="-1270509" y="813489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加号 73"/>
              <p:cNvSpPr/>
              <p:nvPr userDrawn="1"/>
            </p:nvSpPr>
            <p:spPr>
              <a:xfrm>
                <a:off x="-547574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加号 74"/>
              <p:cNvSpPr/>
              <p:nvPr userDrawn="1"/>
            </p:nvSpPr>
            <p:spPr>
              <a:xfrm>
                <a:off x="-500849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加号 75"/>
              <p:cNvSpPr/>
              <p:nvPr userDrawn="1"/>
            </p:nvSpPr>
            <p:spPr>
              <a:xfrm>
                <a:off x="-454124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加号 76"/>
              <p:cNvSpPr/>
              <p:nvPr userDrawn="1"/>
            </p:nvSpPr>
            <p:spPr>
              <a:xfrm>
                <a:off x="-407399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加号 77"/>
              <p:cNvSpPr/>
              <p:nvPr userDrawn="1"/>
            </p:nvSpPr>
            <p:spPr>
              <a:xfrm>
                <a:off x="-360674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加号 78"/>
              <p:cNvSpPr/>
              <p:nvPr userDrawn="1"/>
            </p:nvSpPr>
            <p:spPr>
              <a:xfrm>
                <a:off x="-3139501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加号 79"/>
              <p:cNvSpPr/>
              <p:nvPr userDrawn="1"/>
            </p:nvSpPr>
            <p:spPr>
              <a:xfrm>
                <a:off x="-2672253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加号 80"/>
              <p:cNvSpPr/>
              <p:nvPr userDrawn="1"/>
            </p:nvSpPr>
            <p:spPr>
              <a:xfrm>
                <a:off x="-2205005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加号 81"/>
              <p:cNvSpPr/>
              <p:nvPr userDrawn="1"/>
            </p:nvSpPr>
            <p:spPr>
              <a:xfrm>
                <a:off x="-1737757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加号 82"/>
              <p:cNvSpPr/>
              <p:nvPr userDrawn="1"/>
            </p:nvSpPr>
            <p:spPr>
              <a:xfrm>
                <a:off x="-1270509" y="8602146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加号 83"/>
              <p:cNvSpPr/>
              <p:nvPr userDrawn="1"/>
            </p:nvSpPr>
            <p:spPr>
              <a:xfrm>
                <a:off x="-547574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加号 84"/>
              <p:cNvSpPr/>
              <p:nvPr userDrawn="1"/>
            </p:nvSpPr>
            <p:spPr>
              <a:xfrm>
                <a:off x="-500849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加号 85"/>
              <p:cNvSpPr/>
              <p:nvPr userDrawn="1"/>
            </p:nvSpPr>
            <p:spPr>
              <a:xfrm>
                <a:off x="-454124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加号 86"/>
              <p:cNvSpPr/>
              <p:nvPr userDrawn="1"/>
            </p:nvSpPr>
            <p:spPr>
              <a:xfrm>
                <a:off x="-407399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加号 87"/>
              <p:cNvSpPr/>
              <p:nvPr userDrawn="1"/>
            </p:nvSpPr>
            <p:spPr>
              <a:xfrm>
                <a:off x="-360674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加号 88"/>
              <p:cNvSpPr/>
              <p:nvPr userDrawn="1"/>
            </p:nvSpPr>
            <p:spPr>
              <a:xfrm>
                <a:off x="-3139501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加号 89"/>
              <p:cNvSpPr/>
              <p:nvPr userDrawn="1"/>
            </p:nvSpPr>
            <p:spPr>
              <a:xfrm>
                <a:off x="-2672253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加号 90"/>
              <p:cNvSpPr/>
              <p:nvPr userDrawn="1"/>
            </p:nvSpPr>
            <p:spPr>
              <a:xfrm>
                <a:off x="-2205005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加号 91"/>
              <p:cNvSpPr/>
              <p:nvPr userDrawn="1"/>
            </p:nvSpPr>
            <p:spPr>
              <a:xfrm>
                <a:off x="-1737757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加号 92"/>
              <p:cNvSpPr/>
              <p:nvPr userDrawn="1"/>
            </p:nvSpPr>
            <p:spPr>
              <a:xfrm>
                <a:off x="-1270509" y="9069394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加号 93"/>
              <p:cNvSpPr/>
              <p:nvPr userDrawn="1"/>
            </p:nvSpPr>
            <p:spPr>
              <a:xfrm>
                <a:off x="-547574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加号 94"/>
              <p:cNvSpPr/>
              <p:nvPr userDrawn="1"/>
            </p:nvSpPr>
            <p:spPr>
              <a:xfrm>
                <a:off x="-500849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加号 95"/>
              <p:cNvSpPr/>
              <p:nvPr userDrawn="1"/>
            </p:nvSpPr>
            <p:spPr>
              <a:xfrm>
                <a:off x="-454124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加号 96"/>
              <p:cNvSpPr/>
              <p:nvPr userDrawn="1"/>
            </p:nvSpPr>
            <p:spPr>
              <a:xfrm>
                <a:off x="-407399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加号 97"/>
              <p:cNvSpPr/>
              <p:nvPr userDrawn="1"/>
            </p:nvSpPr>
            <p:spPr>
              <a:xfrm>
                <a:off x="-360674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加号 98"/>
              <p:cNvSpPr/>
              <p:nvPr userDrawn="1"/>
            </p:nvSpPr>
            <p:spPr>
              <a:xfrm>
                <a:off x="-3139501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加号 99"/>
              <p:cNvSpPr/>
              <p:nvPr userDrawn="1"/>
            </p:nvSpPr>
            <p:spPr>
              <a:xfrm>
                <a:off x="-2672253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加号 100"/>
              <p:cNvSpPr/>
              <p:nvPr userDrawn="1"/>
            </p:nvSpPr>
            <p:spPr>
              <a:xfrm>
                <a:off x="-2205005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加号 101"/>
              <p:cNvSpPr/>
              <p:nvPr userDrawn="1"/>
            </p:nvSpPr>
            <p:spPr>
              <a:xfrm>
                <a:off x="-1737757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加号 102"/>
              <p:cNvSpPr/>
              <p:nvPr userDrawn="1"/>
            </p:nvSpPr>
            <p:spPr>
              <a:xfrm>
                <a:off x="-1270509" y="9536642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加号 103"/>
              <p:cNvSpPr/>
              <p:nvPr userDrawn="1"/>
            </p:nvSpPr>
            <p:spPr>
              <a:xfrm>
                <a:off x="-547574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加号 104"/>
              <p:cNvSpPr/>
              <p:nvPr userDrawn="1"/>
            </p:nvSpPr>
            <p:spPr>
              <a:xfrm>
                <a:off x="-500849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加号 105"/>
              <p:cNvSpPr/>
              <p:nvPr userDrawn="1"/>
            </p:nvSpPr>
            <p:spPr>
              <a:xfrm>
                <a:off x="-454124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加号 106"/>
              <p:cNvSpPr/>
              <p:nvPr userDrawn="1"/>
            </p:nvSpPr>
            <p:spPr>
              <a:xfrm>
                <a:off x="-407399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加号 107"/>
              <p:cNvSpPr/>
              <p:nvPr userDrawn="1"/>
            </p:nvSpPr>
            <p:spPr>
              <a:xfrm>
                <a:off x="-360674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加号 108"/>
              <p:cNvSpPr/>
              <p:nvPr userDrawn="1"/>
            </p:nvSpPr>
            <p:spPr>
              <a:xfrm>
                <a:off x="-3139501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加号 109"/>
              <p:cNvSpPr/>
              <p:nvPr userDrawn="1"/>
            </p:nvSpPr>
            <p:spPr>
              <a:xfrm>
                <a:off x="-2672253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加号 110"/>
              <p:cNvSpPr/>
              <p:nvPr userDrawn="1"/>
            </p:nvSpPr>
            <p:spPr>
              <a:xfrm>
                <a:off x="-2205005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加号 111"/>
              <p:cNvSpPr/>
              <p:nvPr userDrawn="1"/>
            </p:nvSpPr>
            <p:spPr>
              <a:xfrm>
                <a:off x="-1737757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加号 112"/>
              <p:cNvSpPr/>
              <p:nvPr userDrawn="1"/>
            </p:nvSpPr>
            <p:spPr>
              <a:xfrm>
                <a:off x="-1270509" y="10003890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加号 113"/>
              <p:cNvSpPr/>
              <p:nvPr userDrawn="1"/>
            </p:nvSpPr>
            <p:spPr>
              <a:xfrm>
                <a:off x="-547574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加号 114"/>
              <p:cNvSpPr/>
              <p:nvPr userDrawn="1"/>
            </p:nvSpPr>
            <p:spPr>
              <a:xfrm>
                <a:off x="-500849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加号 115"/>
              <p:cNvSpPr/>
              <p:nvPr userDrawn="1"/>
            </p:nvSpPr>
            <p:spPr>
              <a:xfrm>
                <a:off x="-454124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加号 116"/>
              <p:cNvSpPr/>
              <p:nvPr userDrawn="1"/>
            </p:nvSpPr>
            <p:spPr>
              <a:xfrm>
                <a:off x="-407399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加号 117"/>
              <p:cNvSpPr/>
              <p:nvPr userDrawn="1"/>
            </p:nvSpPr>
            <p:spPr>
              <a:xfrm>
                <a:off x="-360674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加号 118"/>
              <p:cNvSpPr/>
              <p:nvPr userDrawn="1"/>
            </p:nvSpPr>
            <p:spPr>
              <a:xfrm>
                <a:off x="-3139501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加号 119"/>
              <p:cNvSpPr/>
              <p:nvPr userDrawn="1"/>
            </p:nvSpPr>
            <p:spPr>
              <a:xfrm>
                <a:off x="-2672253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加号 120"/>
              <p:cNvSpPr/>
              <p:nvPr userDrawn="1"/>
            </p:nvSpPr>
            <p:spPr>
              <a:xfrm>
                <a:off x="-2205005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加号 121"/>
              <p:cNvSpPr/>
              <p:nvPr userDrawn="1"/>
            </p:nvSpPr>
            <p:spPr>
              <a:xfrm>
                <a:off x="-1737757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加号 122"/>
              <p:cNvSpPr/>
              <p:nvPr userDrawn="1"/>
            </p:nvSpPr>
            <p:spPr>
              <a:xfrm>
                <a:off x="-1270509" y="10471138"/>
                <a:ext cx="467248" cy="467248"/>
              </a:xfrm>
              <a:prstGeom prst="mathPlus">
                <a:avLst>
                  <a:gd name="adj1" fmla="val 92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24" name="文本框 123"/>
          <p:cNvSpPr txBox="1"/>
          <p:nvPr/>
        </p:nvSpPr>
        <p:spPr>
          <a:xfrm>
            <a:off x="6172916" y="4250662"/>
            <a:ext cx="5202287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chemeClr val="bg1"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Jinan City Policy Interpretation Training Jinan City Policy Interpretation Training Jinan City Policy Interpretation Training Jinan City Policy Interpretation Training Jinan City Policy Interpretation Training</a:t>
            </a:r>
            <a:endParaRPr lang="en-US" altLang="zh-CN" sz="1000" dirty="0">
              <a:solidFill>
                <a:schemeClr val="bg1"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7799577" y="4445533"/>
            <a:ext cx="131702" cy="131702"/>
            <a:chOff x="6080625" y="383896"/>
            <a:chExt cx="837465" cy="837465"/>
          </a:xfrm>
          <a:solidFill>
            <a:schemeClr val="accent2">
              <a:alpha val="40000"/>
            </a:schemeClr>
          </a:solidFill>
        </p:grpSpPr>
        <p:sp>
          <p:nvSpPr>
            <p:cNvPr id="126" name="矩形: 圆角 125"/>
            <p:cNvSpPr/>
            <p:nvPr userDrawn="1"/>
          </p:nvSpPr>
          <p:spPr>
            <a:xfrm>
              <a:off x="6459582" y="383896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矩形: 圆角 126"/>
            <p:cNvSpPr/>
            <p:nvPr userDrawn="1"/>
          </p:nvSpPr>
          <p:spPr>
            <a:xfrm rot="5400000">
              <a:off x="6456394" y="372062"/>
              <a:ext cx="85927" cy="837465"/>
            </a:xfrm>
            <a:prstGeom prst="roundRect">
              <a:avLst>
                <a:gd name="adj" fmla="val 50000"/>
              </a:avLst>
            </a:prstGeom>
            <a:grpFill/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" name="椭圆 127"/>
          <p:cNvSpPr/>
          <p:nvPr/>
        </p:nvSpPr>
        <p:spPr>
          <a:xfrm>
            <a:off x="8211833" y="3450982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6989951" y="1123784"/>
            <a:ext cx="146069" cy="146069"/>
          </a:xfrm>
          <a:prstGeom prst="ellipse">
            <a:avLst/>
          </a:prstGeom>
          <a:gradFill>
            <a:gsLst>
              <a:gs pos="100000">
                <a:schemeClr val="accent3">
                  <a:alpha val="52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622675" y="2211705"/>
            <a:ext cx="7687945" cy="996315"/>
          </a:xfrm>
        </p:spPr>
        <p:txBody>
          <a:bodyPr/>
          <a:lstStyle/>
          <a:p>
            <a:pPr algn="just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政策解读单位:济南市财政局办公室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咨询电话:0531-51703902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1.06.14"/>
  <p:tag name="AS_TITLE" val="Aspose.Slides for .NET 4.0 Client Profile"/>
  <p:tag name="AS_VERSION" val="21.6"/>
</p:tagLst>
</file>

<file path=ppt/theme/theme1.xml><?xml version="1.0" encoding="utf-8"?>
<a:theme xmlns:a="http://schemas.openxmlformats.org/drawingml/2006/main" name="Office 主题​​">
  <a:themeElements>
    <a:clrScheme name="互联网科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16F3"/>
      </a:accent1>
      <a:accent2>
        <a:srgbClr val="00E2C7"/>
      </a:accent2>
      <a:accent3>
        <a:srgbClr val="249CF7"/>
      </a:accent3>
      <a:accent4>
        <a:srgbClr val="5F44F6"/>
      </a:accent4>
      <a:accent5>
        <a:srgbClr val="FFC000"/>
      </a:accent5>
      <a:accent6>
        <a:srgbClr val="ED7D31"/>
      </a:accent6>
      <a:hlink>
        <a:srgbClr val="0563C1"/>
      </a:hlink>
      <a:folHlink>
        <a:srgbClr val="954F72"/>
      </a:folHlink>
    </a:clrScheme>
    <a:fontScheme name="自定义 2">
      <a:majorFont>
        <a:latin typeface="OPPOSans B"/>
        <a:ea typeface="OPPOSans B"/>
        <a:cs typeface="Arial"/>
      </a:majorFont>
      <a:minorFont>
        <a:latin typeface="OPPOSans R"/>
        <a:ea typeface="OPPOSans 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WPS 演示</Application>
  <PresentationFormat>宽屏</PresentationFormat>
  <Paragraphs>110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OPPOSans R</vt:lpstr>
      <vt:lpstr>Segoe Print</vt:lpstr>
      <vt:lpstr>Arial Unicode MS</vt:lpstr>
      <vt:lpstr>Calibri</vt:lpstr>
      <vt:lpstr>OPPOSans B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演示星球</Company>
  <LinksUpToDate>false</LinksUpToDate>
  <SharedDoc>false</SharedDoc>
  <HyperlinksChanged>false</HyperlinksChanged>
  <AppVersion>14.0000</AppVersion>
  <Manager>演示星球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演示星球设计师</dc:creator>
  <cp:keywords>版权归属演示星球</cp:keywords>
  <dc:description>https://www.pop-ppt.com/</dc:description>
  <dc:subject>演示星球独家模板</dc:subject>
  <cp:category>仅限个人非商业用途模板</cp:category>
  <cp:lastModifiedBy>邹志平</cp:lastModifiedBy>
  <cp:revision>220692</cp:revision>
  <dcterms:created xsi:type="dcterms:W3CDTF">2022-04-25T09:54:00Z</dcterms:created>
  <dcterms:modified xsi:type="dcterms:W3CDTF">2024-07-08T01:29:00Z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C413BD333E634F7BA400F028F976A3BB</vt:lpwstr>
  </property>
  <property fmtid="{D5CDD505-2E9C-101B-9397-08002B2CF9AE}" pid="3" name="KSOProductBuildVer">
    <vt:lpwstr>2052-11.1.0.11365</vt:lpwstr>
  </property>
</Properties>
</file>